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C8"/>
    <a:srgbClr val="FFC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3"/>
    <p:restoredTop sz="96327"/>
  </p:normalViewPr>
  <p:slideViewPr>
    <p:cSldViewPr snapToGrid="0" snapToObjects="1" showGuides="1">
      <p:cViewPr varScale="1">
        <p:scale>
          <a:sx n="93" d="100"/>
          <a:sy n="93" d="100"/>
        </p:scale>
        <p:origin x="2028" y="9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63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9E03CF3-6955-9B49-B6B5-8932539DC7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0058400" cy="17907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D0BCEF6-2FC3-F348-905E-400D952E999E}"/>
              </a:ext>
            </a:extLst>
          </p:cNvPr>
          <p:cNvSpPr/>
          <p:nvPr userDrawn="1"/>
        </p:nvSpPr>
        <p:spPr>
          <a:xfrm>
            <a:off x="410308" y="1172308"/>
            <a:ext cx="9272954" cy="6330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0E40B387-1065-964A-9A25-7EC8DA1B31F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5778" y="1220121"/>
            <a:ext cx="582206" cy="26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2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2D61797-E80E-584D-9B02-CF56568129DA}"/>
              </a:ext>
            </a:extLst>
          </p:cNvPr>
          <p:cNvSpPr txBox="1"/>
          <p:nvPr/>
        </p:nvSpPr>
        <p:spPr>
          <a:xfrm>
            <a:off x="1028700" y="1263748"/>
            <a:ext cx="86393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TradeGothic" panose="02000503000000020004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5F23A218-9B26-984D-A7DB-5C8083E2A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336235"/>
              </p:ext>
            </p:extLst>
          </p:nvPr>
        </p:nvGraphicFramePr>
        <p:xfrm>
          <a:off x="410308" y="1955797"/>
          <a:ext cx="9272956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627">
                  <a:extLst>
                    <a:ext uri="{9D8B030D-6E8A-4147-A177-3AD203B41FA5}">
                      <a16:colId xmlns:a16="http://schemas.microsoft.com/office/drawing/2014/main" val="1168326350"/>
                    </a:ext>
                  </a:extLst>
                </a:gridCol>
                <a:gridCol w="1688605">
                  <a:extLst>
                    <a:ext uri="{9D8B030D-6E8A-4147-A177-3AD203B41FA5}">
                      <a16:colId xmlns:a16="http://schemas.microsoft.com/office/drawing/2014/main" val="1594670410"/>
                    </a:ext>
                  </a:extLst>
                </a:gridCol>
                <a:gridCol w="1206892">
                  <a:extLst>
                    <a:ext uri="{9D8B030D-6E8A-4147-A177-3AD203B41FA5}">
                      <a16:colId xmlns:a16="http://schemas.microsoft.com/office/drawing/2014/main" val="1360345151"/>
                    </a:ext>
                  </a:extLst>
                </a:gridCol>
                <a:gridCol w="1437248">
                  <a:extLst>
                    <a:ext uri="{9D8B030D-6E8A-4147-A177-3AD203B41FA5}">
                      <a16:colId xmlns:a16="http://schemas.microsoft.com/office/drawing/2014/main" val="620586468"/>
                    </a:ext>
                  </a:extLst>
                </a:gridCol>
                <a:gridCol w="1424940">
                  <a:extLst>
                    <a:ext uri="{9D8B030D-6E8A-4147-A177-3AD203B41FA5}">
                      <a16:colId xmlns:a16="http://schemas.microsoft.com/office/drawing/2014/main" val="469098307"/>
                    </a:ext>
                  </a:extLst>
                </a:gridCol>
                <a:gridCol w="1173480">
                  <a:extLst>
                    <a:ext uri="{9D8B030D-6E8A-4147-A177-3AD203B41FA5}">
                      <a16:colId xmlns:a16="http://schemas.microsoft.com/office/drawing/2014/main" val="3482030193"/>
                    </a:ext>
                  </a:extLst>
                </a:gridCol>
                <a:gridCol w="1263164">
                  <a:extLst>
                    <a:ext uri="{9D8B030D-6E8A-4147-A177-3AD203B41FA5}">
                      <a16:colId xmlns:a16="http://schemas.microsoft.com/office/drawing/2014/main" val="830498217"/>
                    </a:ext>
                  </a:extLst>
                </a:gridCol>
              </a:tblGrid>
              <a:tr h="421643">
                <a:tc>
                  <a:txBody>
                    <a:bodyPr/>
                    <a:lstStyle/>
                    <a:p>
                      <a:endParaRPr lang="en-US" sz="1000" b="1" i="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Task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Who needs to be involved?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What are the resources?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Are there any barriers?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Who is the lead?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When will this be completed?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760981"/>
                  </a:ext>
                </a:extLst>
              </a:tr>
              <a:tr h="1209018">
                <a:tc>
                  <a:txBody>
                    <a:bodyPr/>
                    <a:lstStyle/>
                    <a:p>
                      <a:r>
                        <a:rPr lang="en-US" sz="1100" b="1" i="0" dirty="0">
                          <a:solidFill>
                            <a:srgbClr val="0084C8"/>
                          </a:solidFill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</a:t>
                      </a:r>
                    </a:p>
                  </a:txBody>
                  <a:tcPr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6362812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100" b="1" i="0" dirty="0">
                          <a:solidFill>
                            <a:srgbClr val="0084C8"/>
                          </a:solidFill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Practice</a:t>
                      </a:r>
                    </a:p>
                  </a:txBody>
                  <a:tcPr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Blip>
                          <a:blip r:embed="rId2"/>
                        </a:buBlip>
                        <a:tabLst/>
                        <a:defRPr/>
                      </a:pPr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Practice</a:t>
                      </a:r>
                    </a:p>
                    <a:p>
                      <a:endParaRPr lang="en-US" sz="1100" b="1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481126"/>
                  </a:ext>
                </a:extLst>
              </a:tr>
              <a:tr h="1320822">
                <a:tc>
                  <a:txBody>
                    <a:bodyPr/>
                    <a:lstStyle/>
                    <a:p>
                      <a:r>
                        <a:rPr lang="en-US" sz="1100" b="1" i="0" dirty="0">
                          <a:solidFill>
                            <a:srgbClr val="0084C8"/>
                          </a:solidFill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Staff Training</a:t>
                      </a:r>
                    </a:p>
                  </a:txBody>
                  <a:tcPr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Training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440620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100" b="1" i="0" spc="0" dirty="0">
                          <a:solidFill>
                            <a:srgbClr val="0084C8"/>
                          </a:solidFill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Family Engagement</a:t>
                      </a:r>
                    </a:p>
                  </a:txBody>
                  <a:tcPr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Blip>
                          <a:blip r:embed="rId2"/>
                        </a:buBlip>
                      </a:pPr>
                      <a:r>
                        <a:rPr lang="en-US" sz="1100" b="1" i="0" dirty="0">
                          <a:latin typeface="TradeGothic" panose="02000503000000020004" pitchFamily="2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Family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i="0" dirty="0">
                        <a:latin typeface="TradeGothic" panose="02000503000000020004" pitchFamily="2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535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1443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39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TradeGothic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Mary Ann Souch</cp:lastModifiedBy>
  <cp:revision>12</cp:revision>
  <dcterms:created xsi:type="dcterms:W3CDTF">2022-05-16T19:57:38Z</dcterms:created>
  <dcterms:modified xsi:type="dcterms:W3CDTF">2022-09-26T15:08:27Z</dcterms:modified>
</cp:coreProperties>
</file>