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0287000" cx="18288000"/>
  <p:notesSz cx="6858000" cy="9144000"/>
  <p:embeddedFontLst>
    <p:embeddedFont>
      <p:font typeface="Libre Franklin"/>
      <p:regular r:id="rId27"/>
      <p:bold r:id="rId28"/>
      <p:italic r:id="rId29"/>
      <p:boldItalic r:id="rId30"/>
    </p:embeddedFont>
    <p:embeddedFont>
      <p:font typeface="Poppins Light"/>
      <p:regular r:id="rId31"/>
      <p:bold r:id="rId32"/>
      <p:italic r:id="rId33"/>
      <p:boldItalic r:id="rId34"/>
    </p:embeddedFont>
    <p:embeddedFont>
      <p:font typeface="Libre Franklin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ibreFranklin-bold.fntdata"/><Relationship Id="rId27" Type="http://schemas.openxmlformats.org/officeDocument/2006/relationships/font" Target="fonts/LibreFranklin-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breFranklin-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regular.fntdata"/><Relationship Id="rId30" Type="http://schemas.openxmlformats.org/officeDocument/2006/relationships/font" Target="fonts/LibreFranklin-boldItalic.fntdata"/><Relationship Id="rId11" Type="http://schemas.openxmlformats.org/officeDocument/2006/relationships/slide" Target="slides/slide7.xml"/><Relationship Id="rId33" Type="http://schemas.openxmlformats.org/officeDocument/2006/relationships/font" Target="fonts/PoppinsLight-italic.fntdata"/><Relationship Id="rId10" Type="http://schemas.openxmlformats.org/officeDocument/2006/relationships/slide" Target="slides/slide6.xml"/><Relationship Id="rId32" Type="http://schemas.openxmlformats.org/officeDocument/2006/relationships/font" Target="fonts/PoppinsLight-bold.fntdata"/><Relationship Id="rId13" Type="http://schemas.openxmlformats.org/officeDocument/2006/relationships/slide" Target="slides/slide9.xml"/><Relationship Id="rId35" Type="http://schemas.openxmlformats.org/officeDocument/2006/relationships/font" Target="fonts/LibreFranklinMedium-regular.fntdata"/><Relationship Id="rId12" Type="http://schemas.openxmlformats.org/officeDocument/2006/relationships/slide" Target="slides/slide8.xml"/><Relationship Id="rId34" Type="http://schemas.openxmlformats.org/officeDocument/2006/relationships/font" Target="fonts/PoppinsLight-boldItalic.fntdata"/><Relationship Id="rId15" Type="http://schemas.openxmlformats.org/officeDocument/2006/relationships/slide" Target="slides/slide11.xml"/><Relationship Id="rId37" Type="http://schemas.openxmlformats.org/officeDocument/2006/relationships/font" Target="fonts/LibreFranklinMedium-italic.fntdata"/><Relationship Id="rId14" Type="http://schemas.openxmlformats.org/officeDocument/2006/relationships/slide" Target="slides/slide10.xml"/><Relationship Id="rId36" Type="http://schemas.openxmlformats.org/officeDocument/2006/relationships/font" Target="fonts/LibreFranklinMedium-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LibreFranklinMedium-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 name="Shape 6"/>
        <p:cNvGrpSpPr/>
        <p:nvPr/>
      </p:nvGrpSpPr>
      <p:grpSpPr>
        <a:xfrm>
          <a:off x="0" y="0"/>
          <a:ext cx="0" cy="0"/>
          <a:chOff x="0" y="0"/>
          <a:chExt cx="0" cy="0"/>
        </a:xfrm>
      </p:grpSpPr>
      <p:sp>
        <p:nvSpPr>
          <p:cNvPr id="7" name="Google Shape;7;p2"/>
          <p:cNvSpPr/>
          <p:nvPr>
            <p:ph idx="2" type="pic"/>
          </p:nvPr>
        </p:nvSpPr>
        <p:spPr>
          <a:xfrm>
            <a:off x="-613409" y="2071112"/>
            <a:ext cx="8264522" cy="8672136"/>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27" name="Shape 27"/>
        <p:cNvGrpSpPr/>
        <p:nvPr/>
      </p:nvGrpSpPr>
      <p:grpSpPr>
        <a:xfrm>
          <a:off x="0" y="0"/>
          <a:ext cx="0" cy="0"/>
          <a:chOff x="0" y="0"/>
          <a:chExt cx="0" cy="0"/>
        </a:xfrm>
      </p:grpSpPr>
      <p:sp>
        <p:nvSpPr>
          <p:cNvPr id="28" name="Google Shape;28;p11"/>
          <p:cNvSpPr/>
          <p:nvPr>
            <p:ph idx="2" type="pic"/>
          </p:nvPr>
        </p:nvSpPr>
        <p:spPr>
          <a:xfrm>
            <a:off x="5550537" y="1916148"/>
            <a:ext cx="2967603" cy="6267732"/>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29" name="Shape 2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30" name="Shape 30"/>
        <p:cNvGrpSpPr/>
        <p:nvPr/>
      </p:nvGrpSpPr>
      <p:grpSpPr>
        <a:xfrm>
          <a:off x="0" y="0"/>
          <a:ext cx="0" cy="0"/>
          <a:chOff x="0" y="0"/>
          <a:chExt cx="0" cy="0"/>
        </a:xfrm>
      </p:grpSpPr>
      <p:sp>
        <p:nvSpPr>
          <p:cNvPr id="31" name="Google Shape;31;p13"/>
          <p:cNvSpPr/>
          <p:nvPr>
            <p:ph idx="2" type="pic"/>
          </p:nvPr>
        </p:nvSpPr>
        <p:spPr>
          <a:xfrm>
            <a:off x="863601" y="5109381"/>
            <a:ext cx="2169160" cy="3132755"/>
          </a:xfrm>
          <a:prstGeom prst="rect">
            <a:avLst/>
          </a:prstGeom>
          <a:noFill/>
          <a:ln>
            <a:noFill/>
          </a:ln>
        </p:spPr>
      </p:sp>
      <p:sp>
        <p:nvSpPr>
          <p:cNvPr id="32" name="Google Shape;32;p13"/>
          <p:cNvSpPr/>
          <p:nvPr>
            <p:ph idx="3" type="pic"/>
          </p:nvPr>
        </p:nvSpPr>
        <p:spPr>
          <a:xfrm>
            <a:off x="6585200" y="5109381"/>
            <a:ext cx="2169160" cy="3132755"/>
          </a:xfrm>
          <a:prstGeom prst="rect">
            <a:avLst/>
          </a:prstGeom>
          <a:noFill/>
          <a:ln>
            <a:noFill/>
          </a:ln>
        </p:spPr>
      </p:sp>
      <p:sp>
        <p:nvSpPr>
          <p:cNvPr id="33" name="Google Shape;33;p13"/>
          <p:cNvSpPr/>
          <p:nvPr>
            <p:ph idx="4" type="pic"/>
          </p:nvPr>
        </p:nvSpPr>
        <p:spPr>
          <a:xfrm>
            <a:off x="12296636" y="5109381"/>
            <a:ext cx="2169160" cy="3132755"/>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34" name="Shape 34"/>
        <p:cNvGrpSpPr/>
        <p:nvPr/>
      </p:nvGrpSpPr>
      <p:grpSpPr>
        <a:xfrm>
          <a:off x="0" y="0"/>
          <a:ext cx="0" cy="0"/>
          <a:chOff x="0" y="0"/>
          <a:chExt cx="0" cy="0"/>
        </a:xfrm>
      </p:grpSpPr>
      <p:sp>
        <p:nvSpPr>
          <p:cNvPr id="35" name="Google Shape;35;p14"/>
          <p:cNvSpPr/>
          <p:nvPr>
            <p:ph idx="2" type="pic"/>
          </p:nvPr>
        </p:nvSpPr>
        <p:spPr>
          <a:xfrm>
            <a:off x="4857582" y="5436689"/>
            <a:ext cx="3102188" cy="2956917"/>
          </a:xfrm>
          <a:prstGeom prst="rect">
            <a:avLst/>
          </a:prstGeom>
          <a:noFill/>
          <a:ln>
            <a:noFill/>
          </a:ln>
        </p:spPr>
      </p:sp>
      <p:sp>
        <p:nvSpPr>
          <p:cNvPr id="36" name="Google Shape;36;p14"/>
          <p:cNvSpPr/>
          <p:nvPr>
            <p:ph idx="3" type="pic"/>
          </p:nvPr>
        </p:nvSpPr>
        <p:spPr>
          <a:xfrm>
            <a:off x="1309497" y="5436689"/>
            <a:ext cx="3102188" cy="2956917"/>
          </a:xfrm>
          <a:prstGeom prst="rect">
            <a:avLst/>
          </a:prstGeom>
          <a:noFill/>
          <a:ln>
            <a:noFill/>
          </a:ln>
        </p:spPr>
      </p:sp>
      <p:sp>
        <p:nvSpPr>
          <p:cNvPr id="37" name="Google Shape;37;p14"/>
          <p:cNvSpPr/>
          <p:nvPr>
            <p:ph idx="4" type="pic"/>
          </p:nvPr>
        </p:nvSpPr>
        <p:spPr>
          <a:xfrm>
            <a:off x="11958638" y="1751427"/>
            <a:ext cx="5437329" cy="256112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38" name="Shape 38"/>
        <p:cNvGrpSpPr/>
        <p:nvPr/>
      </p:nvGrpSpPr>
      <p:grpSpPr>
        <a:xfrm>
          <a:off x="0" y="0"/>
          <a:ext cx="0" cy="0"/>
          <a:chOff x="0" y="0"/>
          <a:chExt cx="0" cy="0"/>
        </a:xfrm>
      </p:grpSpPr>
      <p:sp>
        <p:nvSpPr>
          <p:cNvPr id="39" name="Google Shape;39;p15"/>
          <p:cNvSpPr/>
          <p:nvPr/>
        </p:nvSpPr>
        <p:spPr>
          <a:xfrm>
            <a:off x="863600" y="1557338"/>
            <a:ext cx="5351463" cy="7234404"/>
          </a:xfrm>
          <a:prstGeom prst="roundRect">
            <a:avLst>
              <a:gd fmla="val 5047" name="adj"/>
            </a:avLst>
          </a:prstGeom>
          <a:no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 name="Google Shape;40;p15"/>
          <p:cNvSpPr/>
          <p:nvPr>
            <p:ph idx="2" type="pic"/>
          </p:nvPr>
        </p:nvSpPr>
        <p:spPr>
          <a:xfrm>
            <a:off x="1299560" y="1957390"/>
            <a:ext cx="4479542" cy="3789582"/>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41" name="Shape 41"/>
        <p:cNvGrpSpPr/>
        <p:nvPr/>
      </p:nvGrpSpPr>
      <p:grpSpPr>
        <a:xfrm>
          <a:off x="0" y="0"/>
          <a:ext cx="0" cy="0"/>
          <a:chOff x="0" y="0"/>
          <a:chExt cx="0" cy="0"/>
        </a:xfrm>
      </p:grpSpPr>
      <p:sp>
        <p:nvSpPr>
          <p:cNvPr id="42" name="Google Shape;42;p16"/>
          <p:cNvSpPr/>
          <p:nvPr>
            <p:ph idx="2" type="pic"/>
          </p:nvPr>
        </p:nvSpPr>
        <p:spPr>
          <a:xfrm>
            <a:off x="863599" y="1879148"/>
            <a:ext cx="7851775" cy="2991846"/>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43" name="Shape 43"/>
        <p:cNvGrpSpPr/>
        <p:nvPr/>
      </p:nvGrpSpPr>
      <p:grpSpPr>
        <a:xfrm>
          <a:off x="0" y="0"/>
          <a:ext cx="0" cy="0"/>
          <a:chOff x="0" y="0"/>
          <a:chExt cx="0" cy="0"/>
        </a:xfrm>
      </p:grpSpPr>
      <p:sp>
        <p:nvSpPr>
          <p:cNvPr id="44" name="Google Shape;44;p17"/>
          <p:cNvSpPr/>
          <p:nvPr>
            <p:ph idx="2" type="pic"/>
          </p:nvPr>
        </p:nvSpPr>
        <p:spPr>
          <a:xfrm>
            <a:off x="9346501" y="1800224"/>
            <a:ext cx="4479542" cy="6543675"/>
          </a:xfrm>
          <a:prstGeom prst="rect">
            <a:avLst/>
          </a:prstGeom>
          <a:noFill/>
          <a:ln>
            <a:noFill/>
          </a:ln>
        </p:spPr>
      </p:sp>
      <p:sp>
        <p:nvSpPr>
          <p:cNvPr id="45" name="Google Shape;45;p17"/>
          <p:cNvSpPr/>
          <p:nvPr>
            <p:ph idx="3" type="pic"/>
          </p:nvPr>
        </p:nvSpPr>
        <p:spPr>
          <a:xfrm>
            <a:off x="14239559" y="1800224"/>
            <a:ext cx="4479542" cy="6543675"/>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46" name="Shape 46"/>
        <p:cNvGrpSpPr/>
        <p:nvPr/>
      </p:nvGrpSpPr>
      <p:grpSpPr>
        <a:xfrm>
          <a:off x="0" y="0"/>
          <a:ext cx="0" cy="0"/>
          <a:chOff x="0" y="0"/>
          <a:chExt cx="0" cy="0"/>
        </a:xfrm>
      </p:grpSpPr>
      <p:sp>
        <p:nvSpPr>
          <p:cNvPr id="47" name="Google Shape;47;p18"/>
          <p:cNvSpPr/>
          <p:nvPr>
            <p:ph idx="2" type="pic"/>
          </p:nvPr>
        </p:nvSpPr>
        <p:spPr>
          <a:xfrm>
            <a:off x="-486507" y="1800224"/>
            <a:ext cx="4479542" cy="6543675"/>
          </a:xfrm>
          <a:prstGeom prst="rect">
            <a:avLst/>
          </a:prstGeom>
          <a:noFill/>
          <a:ln>
            <a:noFill/>
          </a:ln>
        </p:spPr>
      </p:sp>
      <p:sp>
        <p:nvSpPr>
          <p:cNvPr id="48" name="Google Shape;48;p18"/>
          <p:cNvSpPr/>
          <p:nvPr>
            <p:ph idx="3" type="pic"/>
          </p:nvPr>
        </p:nvSpPr>
        <p:spPr>
          <a:xfrm>
            <a:off x="4406551" y="1800224"/>
            <a:ext cx="4479542" cy="6543675"/>
          </a:xfrm>
          <a:prstGeom prst="rect">
            <a:avLst/>
          </a:prstGeom>
          <a:noFill/>
          <a:ln>
            <a:noFill/>
          </a:ln>
        </p:spPr>
      </p:sp>
      <p:sp>
        <p:nvSpPr>
          <p:cNvPr id="49" name="Google Shape;49;p18"/>
          <p:cNvSpPr/>
          <p:nvPr>
            <p:ph idx="4" type="pic"/>
          </p:nvPr>
        </p:nvSpPr>
        <p:spPr>
          <a:xfrm>
            <a:off x="9299609" y="1800224"/>
            <a:ext cx="4479542" cy="6543675"/>
          </a:xfrm>
          <a:prstGeom prst="rect">
            <a:avLst/>
          </a:prstGeom>
          <a:noFill/>
          <a:ln>
            <a:noFill/>
          </a:ln>
        </p:spPr>
      </p:sp>
      <p:sp>
        <p:nvSpPr>
          <p:cNvPr id="50" name="Google Shape;50;p18"/>
          <p:cNvSpPr/>
          <p:nvPr>
            <p:ph idx="5" type="pic"/>
          </p:nvPr>
        </p:nvSpPr>
        <p:spPr>
          <a:xfrm>
            <a:off x="14192667" y="1800224"/>
            <a:ext cx="4479542" cy="6543675"/>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51" name="Shape 51"/>
        <p:cNvGrpSpPr/>
        <p:nvPr/>
      </p:nvGrpSpPr>
      <p:grpSpPr>
        <a:xfrm>
          <a:off x="0" y="0"/>
          <a:ext cx="0" cy="0"/>
          <a:chOff x="0" y="0"/>
          <a:chExt cx="0" cy="0"/>
        </a:xfrm>
      </p:grpSpPr>
      <p:sp>
        <p:nvSpPr>
          <p:cNvPr id="52" name="Google Shape;52;p19"/>
          <p:cNvSpPr/>
          <p:nvPr>
            <p:ph idx="2" type="pic"/>
          </p:nvPr>
        </p:nvSpPr>
        <p:spPr>
          <a:xfrm>
            <a:off x="863599" y="3895129"/>
            <a:ext cx="7223126" cy="2856799"/>
          </a:xfrm>
          <a:prstGeom prst="rect">
            <a:avLst/>
          </a:prstGeom>
          <a:noFill/>
          <a:ln>
            <a:noFill/>
          </a:ln>
        </p:spPr>
      </p:sp>
      <p:sp>
        <p:nvSpPr>
          <p:cNvPr id="53" name="Google Shape;53;p19"/>
          <p:cNvSpPr/>
          <p:nvPr>
            <p:ph idx="3" type="pic"/>
          </p:nvPr>
        </p:nvSpPr>
        <p:spPr>
          <a:xfrm>
            <a:off x="12617608" y="1809725"/>
            <a:ext cx="2136776" cy="2085405"/>
          </a:xfrm>
          <a:prstGeom prst="rect">
            <a:avLst/>
          </a:prstGeom>
          <a:noFill/>
          <a:ln>
            <a:noFill/>
          </a:ln>
        </p:spPr>
      </p:sp>
      <p:sp>
        <p:nvSpPr>
          <p:cNvPr id="54" name="Google Shape;54;p19"/>
          <p:cNvSpPr/>
          <p:nvPr>
            <p:ph idx="4" type="pic"/>
          </p:nvPr>
        </p:nvSpPr>
        <p:spPr>
          <a:xfrm>
            <a:off x="15151102" y="1809725"/>
            <a:ext cx="2136776" cy="2085405"/>
          </a:xfrm>
          <a:prstGeom prst="rect">
            <a:avLst/>
          </a:prstGeom>
          <a:noFill/>
          <a:ln>
            <a:noFill/>
          </a:ln>
        </p:spPr>
      </p:sp>
      <p:sp>
        <p:nvSpPr>
          <p:cNvPr id="55" name="Google Shape;55;p19"/>
          <p:cNvSpPr/>
          <p:nvPr>
            <p:ph idx="5" type="pic"/>
          </p:nvPr>
        </p:nvSpPr>
        <p:spPr>
          <a:xfrm>
            <a:off x="12617608" y="4272879"/>
            <a:ext cx="4670270" cy="4185319"/>
          </a:xfrm>
          <a:prstGeom prst="rect">
            <a:avLst/>
          </a:prstGeom>
          <a:noFill/>
          <a:ln>
            <a:noFill/>
          </a:ln>
        </p:spPr>
      </p:sp>
      <p:sp>
        <p:nvSpPr>
          <p:cNvPr id="56" name="Google Shape;56;p19"/>
          <p:cNvSpPr/>
          <p:nvPr>
            <p:ph idx="6" type="pic"/>
          </p:nvPr>
        </p:nvSpPr>
        <p:spPr>
          <a:xfrm>
            <a:off x="8478838" y="1809724"/>
            <a:ext cx="3751263" cy="4942204"/>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57" name="Shape 57"/>
        <p:cNvGrpSpPr/>
        <p:nvPr/>
      </p:nvGrpSpPr>
      <p:grpSpPr>
        <a:xfrm>
          <a:off x="0" y="0"/>
          <a:ext cx="0" cy="0"/>
          <a:chOff x="0" y="0"/>
          <a:chExt cx="0" cy="0"/>
        </a:xfrm>
      </p:grpSpPr>
      <p:sp>
        <p:nvSpPr>
          <p:cNvPr id="58" name="Google Shape;58;p20"/>
          <p:cNvSpPr/>
          <p:nvPr>
            <p:ph idx="2" type="pic"/>
          </p:nvPr>
        </p:nvSpPr>
        <p:spPr>
          <a:xfrm>
            <a:off x="8604739" y="2102692"/>
            <a:ext cx="4163235" cy="6081616"/>
          </a:xfrm>
          <a:prstGeom prst="rect">
            <a:avLst/>
          </a:prstGeom>
          <a:noFill/>
          <a:ln>
            <a:noFill/>
          </a:ln>
        </p:spPr>
      </p:sp>
      <p:sp>
        <p:nvSpPr>
          <p:cNvPr id="59" name="Google Shape;59;p20"/>
          <p:cNvSpPr/>
          <p:nvPr>
            <p:ph idx="3" type="pic"/>
          </p:nvPr>
        </p:nvSpPr>
        <p:spPr>
          <a:xfrm>
            <a:off x="13261165" y="2102692"/>
            <a:ext cx="4163235" cy="6081616"/>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 name="Shape 8"/>
        <p:cNvGrpSpPr/>
        <p:nvPr/>
      </p:nvGrpSpPr>
      <p:grpSpPr>
        <a:xfrm>
          <a:off x="0" y="0"/>
          <a:ext cx="0" cy="0"/>
          <a:chOff x="0" y="0"/>
          <a:chExt cx="0" cy="0"/>
        </a:xfrm>
      </p:grpSpPr>
      <p:sp>
        <p:nvSpPr>
          <p:cNvPr id="9" name="Google Shape;9;p3"/>
          <p:cNvSpPr/>
          <p:nvPr>
            <p:ph idx="2" type="pic"/>
          </p:nvPr>
        </p:nvSpPr>
        <p:spPr>
          <a:xfrm>
            <a:off x="863600" y="1662437"/>
            <a:ext cx="10713650" cy="4169965"/>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60" name="Shape 60"/>
        <p:cNvGrpSpPr/>
        <p:nvPr/>
      </p:nvGrpSpPr>
      <p:grpSpPr>
        <a:xfrm>
          <a:off x="0" y="0"/>
          <a:ext cx="0" cy="0"/>
          <a:chOff x="0" y="0"/>
          <a:chExt cx="0" cy="0"/>
        </a:xfrm>
      </p:grpSpPr>
      <p:sp>
        <p:nvSpPr>
          <p:cNvPr id="61" name="Google Shape;61;p21"/>
          <p:cNvSpPr/>
          <p:nvPr>
            <p:ph idx="2" type="pic"/>
          </p:nvPr>
        </p:nvSpPr>
        <p:spPr>
          <a:xfrm>
            <a:off x="863600" y="3889044"/>
            <a:ext cx="3620498" cy="3450954"/>
          </a:xfrm>
          <a:prstGeom prst="rect">
            <a:avLst/>
          </a:prstGeom>
          <a:noFill/>
          <a:ln>
            <a:noFill/>
          </a:ln>
        </p:spPr>
      </p:sp>
      <p:sp>
        <p:nvSpPr>
          <p:cNvPr id="62" name="Google Shape;62;p21"/>
          <p:cNvSpPr/>
          <p:nvPr>
            <p:ph idx="3" type="pic"/>
          </p:nvPr>
        </p:nvSpPr>
        <p:spPr>
          <a:xfrm>
            <a:off x="5178425" y="3889044"/>
            <a:ext cx="3620498" cy="3450954"/>
          </a:xfrm>
          <a:prstGeom prst="rect">
            <a:avLst/>
          </a:prstGeom>
          <a:noFill/>
          <a:ln>
            <a:noFill/>
          </a:ln>
        </p:spPr>
      </p:sp>
      <p:sp>
        <p:nvSpPr>
          <p:cNvPr id="63" name="Google Shape;63;p21"/>
          <p:cNvSpPr/>
          <p:nvPr>
            <p:ph idx="4" type="pic"/>
          </p:nvPr>
        </p:nvSpPr>
        <p:spPr>
          <a:xfrm>
            <a:off x="9493250" y="3889044"/>
            <a:ext cx="3620498" cy="3450954"/>
          </a:xfrm>
          <a:prstGeom prst="rect">
            <a:avLst/>
          </a:prstGeom>
          <a:noFill/>
          <a:ln>
            <a:noFill/>
          </a:ln>
        </p:spPr>
      </p:sp>
      <p:sp>
        <p:nvSpPr>
          <p:cNvPr id="64" name="Google Shape;64;p21"/>
          <p:cNvSpPr/>
          <p:nvPr>
            <p:ph idx="5" type="pic"/>
          </p:nvPr>
        </p:nvSpPr>
        <p:spPr>
          <a:xfrm>
            <a:off x="13808075" y="3889044"/>
            <a:ext cx="3620498" cy="3450954"/>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65" name="Shape 65"/>
        <p:cNvGrpSpPr/>
        <p:nvPr/>
      </p:nvGrpSpPr>
      <p:grpSpPr>
        <a:xfrm>
          <a:off x="0" y="0"/>
          <a:ext cx="0" cy="0"/>
          <a:chOff x="0" y="0"/>
          <a:chExt cx="0" cy="0"/>
        </a:xfrm>
      </p:grpSpPr>
      <p:sp>
        <p:nvSpPr>
          <p:cNvPr id="66" name="Google Shape;66;p22"/>
          <p:cNvSpPr/>
          <p:nvPr>
            <p:ph idx="2" type="pic"/>
          </p:nvPr>
        </p:nvSpPr>
        <p:spPr>
          <a:xfrm>
            <a:off x="2223936" y="2102692"/>
            <a:ext cx="4163235" cy="6081616"/>
          </a:xfrm>
          <a:prstGeom prst="rect">
            <a:avLst/>
          </a:prstGeom>
          <a:noFill/>
          <a:ln>
            <a:noFill/>
          </a:ln>
        </p:spPr>
      </p:sp>
      <p:sp>
        <p:nvSpPr>
          <p:cNvPr id="67" name="Google Shape;67;p22"/>
          <p:cNvSpPr/>
          <p:nvPr>
            <p:ph idx="3" type="pic"/>
          </p:nvPr>
        </p:nvSpPr>
        <p:spPr>
          <a:xfrm>
            <a:off x="7250113" y="5912104"/>
            <a:ext cx="2383835" cy="2272203"/>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68" name="Shape 68"/>
        <p:cNvGrpSpPr/>
        <p:nvPr/>
      </p:nvGrpSpPr>
      <p:grpSpPr>
        <a:xfrm>
          <a:off x="0" y="0"/>
          <a:ext cx="0" cy="0"/>
          <a:chOff x="0" y="0"/>
          <a:chExt cx="0" cy="0"/>
        </a:xfrm>
      </p:grpSpPr>
      <p:sp>
        <p:nvSpPr>
          <p:cNvPr id="69" name="Google Shape;69;p23"/>
          <p:cNvSpPr/>
          <p:nvPr>
            <p:ph idx="2" type="pic"/>
          </p:nvPr>
        </p:nvSpPr>
        <p:spPr>
          <a:xfrm>
            <a:off x="863601" y="4565861"/>
            <a:ext cx="7694245" cy="3864201"/>
          </a:xfrm>
          <a:prstGeom prst="rect">
            <a:avLst/>
          </a:prstGeom>
          <a:noFill/>
          <a:ln>
            <a:noFill/>
          </a:ln>
        </p:spPr>
      </p:sp>
      <p:sp>
        <p:nvSpPr>
          <p:cNvPr id="70" name="Google Shape;70;p23"/>
          <p:cNvSpPr/>
          <p:nvPr>
            <p:ph idx="3" type="pic"/>
          </p:nvPr>
        </p:nvSpPr>
        <p:spPr>
          <a:xfrm>
            <a:off x="9192530" y="2036820"/>
            <a:ext cx="8231872" cy="4134208"/>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71" name="Shape 71"/>
        <p:cNvGrpSpPr/>
        <p:nvPr/>
      </p:nvGrpSpPr>
      <p:grpSpPr>
        <a:xfrm>
          <a:off x="0" y="0"/>
          <a:ext cx="0" cy="0"/>
          <a:chOff x="0" y="0"/>
          <a:chExt cx="0" cy="0"/>
        </a:xfrm>
      </p:grpSpPr>
      <p:sp>
        <p:nvSpPr>
          <p:cNvPr id="72" name="Google Shape;72;p24"/>
          <p:cNvSpPr/>
          <p:nvPr>
            <p:ph idx="2" type="pic"/>
          </p:nvPr>
        </p:nvSpPr>
        <p:spPr>
          <a:xfrm>
            <a:off x="863601" y="5526710"/>
            <a:ext cx="6137275" cy="3082260"/>
          </a:xfrm>
          <a:prstGeom prst="rect">
            <a:avLst/>
          </a:prstGeom>
          <a:noFill/>
          <a:ln>
            <a:noFill/>
          </a:ln>
        </p:spPr>
      </p:sp>
      <p:sp>
        <p:nvSpPr>
          <p:cNvPr id="73" name="Google Shape;73;p24"/>
          <p:cNvSpPr/>
          <p:nvPr>
            <p:ph idx="3" type="pic"/>
          </p:nvPr>
        </p:nvSpPr>
        <p:spPr>
          <a:xfrm>
            <a:off x="7750175" y="1829671"/>
            <a:ext cx="5365750" cy="3082260"/>
          </a:xfrm>
          <a:prstGeom prst="rect">
            <a:avLst/>
          </a:prstGeom>
          <a:noFill/>
          <a:ln>
            <a:noFill/>
          </a:ln>
        </p:spPr>
      </p:sp>
      <p:sp>
        <p:nvSpPr>
          <p:cNvPr id="74" name="Google Shape;74;p24"/>
          <p:cNvSpPr/>
          <p:nvPr>
            <p:ph idx="4" type="pic"/>
          </p:nvPr>
        </p:nvSpPr>
        <p:spPr>
          <a:xfrm>
            <a:off x="13458826" y="1829671"/>
            <a:ext cx="3965575" cy="308226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75" name="Shape 75"/>
        <p:cNvGrpSpPr/>
        <p:nvPr/>
      </p:nvGrpSpPr>
      <p:grpSpPr>
        <a:xfrm>
          <a:off x="0" y="0"/>
          <a:ext cx="0" cy="0"/>
          <a:chOff x="0" y="0"/>
          <a:chExt cx="0" cy="0"/>
        </a:xfrm>
      </p:grpSpPr>
      <p:sp>
        <p:nvSpPr>
          <p:cNvPr id="76" name="Google Shape;76;p25"/>
          <p:cNvSpPr/>
          <p:nvPr>
            <p:ph idx="2" type="pic"/>
          </p:nvPr>
        </p:nvSpPr>
        <p:spPr>
          <a:xfrm>
            <a:off x="863600" y="2301613"/>
            <a:ext cx="8307271" cy="5683774"/>
          </a:xfrm>
          <a:prstGeom prst="rect">
            <a:avLst/>
          </a:prstGeom>
          <a:noFill/>
          <a:ln>
            <a:noFill/>
          </a:ln>
        </p:spPr>
      </p:sp>
      <p:sp>
        <p:nvSpPr>
          <p:cNvPr id="77" name="Google Shape;77;p25"/>
          <p:cNvSpPr/>
          <p:nvPr>
            <p:ph idx="3" type="pic"/>
          </p:nvPr>
        </p:nvSpPr>
        <p:spPr>
          <a:xfrm>
            <a:off x="15714388" y="2301613"/>
            <a:ext cx="1710012" cy="1629934"/>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78" name="Shape 78"/>
        <p:cNvGrpSpPr/>
        <p:nvPr/>
      </p:nvGrpSpPr>
      <p:grpSpPr>
        <a:xfrm>
          <a:off x="0" y="0"/>
          <a:ext cx="0" cy="0"/>
          <a:chOff x="0" y="0"/>
          <a:chExt cx="0" cy="0"/>
        </a:xfrm>
      </p:grpSpPr>
      <p:sp>
        <p:nvSpPr>
          <p:cNvPr id="79" name="Google Shape;79;p26"/>
          <p:cNvSpPr/>
          <p:nvPr>
            <p:ph idx="2" type="pic"/>
          </p:nvPr>
        </p:nvSpPr>
        <p:spPr>
          <a:xfrm>
            <a:off x="11313840" y="2355241"/>
            <a:ext cx="8431579" cy="5311651"/>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 name="Shape 10"/>
        <p:cNvGrpSpPr/>
        <p:nvPr/>
      </p:nvGrpSpPr>
      <p:grpSpPr>
        <a:xfrm>
          <a:off x="0" y="0"/>
          <a:ext cx="0" cy="0"/>
          <a:chOff x="0" y="0"/>
          <a:chExt cx="0" cy="0"/>
        </a:xfrm>
      </p:grpSpPr>
      <p:sp>
        <p:nvSpPr>
          <p:cNvPr id="11" name="Google Shape;11;p4"/>
          <p:cNvSpPr/>
          <p:nvPr>
            <p:ph idx="2" type="pic"/>
          </p:nvPr>
        </p:nvSpPr>
        <p:spPr>
          <a:xfrm>
            <a:off x="8580120" y="1790472"/>
            <a:ext cx="6466840" cy="670605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2" name="Shape 12"/>
        <p:cNvGrpSpPr/>
        <p:nvPr/>
      </p:nvGrpSpPr>
      <p:grpSpPr>
        <a:xfrm>
          <a:off x="0" y="0"/>
          <a:ext cx="0" cy="0"/>
          <a:chOff x="0" y="0"/>
          <a:chExt cx="0" cy="0"/>
        </a:xfrm>
      </p:grpSpPr>
      <p:sp>
        <p:nvSpPr>
          <p:cNvPr id="13" name="Google Shape;13;p5"/>
          <p:cNvSpPr/>
          <p:nvPr>
            <p:ph idx="2" type="pic"/>
          </p:nvPr>
        </p:nvSpPr>
        <p:spPr>
          <a:xfrm>
            <a:off x="6720840" y="2384084"/>
            <a:ext cx="4846320" cy="5518832"/>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 name="Shape 1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 name="Shape 15"/>
        <p:cNvGrpSpPr/>
        <p:nvPr/>
      </p:nvGrpSpPr>
      <p:grpSpPr>
        <a:xfrm>
          <a:off x="0" y="0"/>
          <a:ext cx="0" cy="0"/>
          <a:chOff x="0" y="0"/>
          <a:chExt cx="0" cy="0"/>
        </a:xfrm>
      </p:grpSpPr>
      <p:sp>
        <p:nvSpPr>
          <p:cNvPr id="16" name="Google Shape;16;p7"/>
          <p:cNvSpPr/>
          <p:nvPr>
            <p:ph idx="2" type="pic"/>
          </p:nvPr>
        </p:nvSpPr>
        <p:spPr>
          <a:xfrm>
            <a:off x="863599" y="2174871"/>
            <a:ext cx="8280401" cy="3900291"/>
          </a:xfrm>
          <a:prstGeom prst="rect">
            <a:avLst/>
          </a:prstGeom>
          <a:noFill/>
          <a:ln>
            <a:noFill/>
          </a:ln>
        </p:spPr>
      </p:sp>
      <p:sp>
        <p:nvSpPr>
          <p:cNvPr id="17" name="Google Shape;17;p7"/>
          <p:cNvSpPr/>
          <p:nvPr>
            <p:ph idx="3" type="pic"/>
          </p:nvPr>
        </p:nvSpPr>
        <p:spPr>
          <a:xfrm>
            <a:off x="10046063" y="4718957"/>
            <a:ext cx="3425008" cy="3900291"/>
          </a:xfrm>
          <a:prstGeom prst="rect">
            <a:avLst/>
          </a:prstGeom>
          <a:noFill/>
          <a:ln>
            <a:noFill/>
          </a:ln>
        </p:spPr>
      </p:sp>
      <p:sp>
        <p:nvSpPr>
          <p:cNvPr id="18" name="Google Shape;18;p7"/>
          <p:cNvSpPr/>
          <p:nvPr>
            <p:ph idx="4" type="pic"/>
          </p:nvPr>
        </p:nvSpPr>
        <p:spPr>
          <a:xfrm>
            <a:off x="13999392" y="4718957"/>
            <a:ext cx="3425008" cy="3900291"/>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9" name="Shape 19"/>
        <p:cNvGrpSpPr/>
        <p:nvPr/>
      </p:nvGrpSpPr>
      <p:grpSpPr>
        <a:xfrm>
          <a:off x="0" y="0"/>
          <a:ext cx="0" cy="0"/>
          <a:chOff x="0" y="0"/>
          <a:chExt cx="0" cy="0"/>
        </a:xfrm>
      </p:grpSpPr>
      <p:sp>
        <p:nvSpPr>
          <p:cNvPr id="20" name="Google Shape;20;p8"/>
          <p:cNvSpPr/>
          <p:nvPr>
            <p:ph idx="2" type="pic"/>
          </p:nvPr>
        </p:nvSpPr>
        <p:spPr>
          <a:xfrm>
            <a:off x="2473961" y="2208437"/>
            <a:ext cx="6375400" cy="6076848"/>
          </a:xfrm>
          <a:prstGeom prst="rect">
            <a:avLst/>
          </a:prstGeom>
          <a:noFill/>
          <a:ln>
            <a:noFill/>
          </a:ln>
        </p:spPr>
      </p:sp>
      <p:sp>
        <p:nvSpPr>
          <p:cNvPr id="21" name="Google Shape;21;p8"/>
          <p:cNvSpPr/>
          <p:nvPr>
            <p:ph idx="3" type="pic"/>
          </p:nvPr>
        </p:nvSpPr>
        <p:spPr>
          <a:xfrm>
            <a:off x="-4466101" y="2208437"/>
            <a:ext cx="6375400" cy="6076848"/>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 name="Shape 22"/>
        <p:cNvGrpSpPr/>
        <p:nvPr/>
      </p:nvGrpSpPr>
      <p:grpSpPr>
        <a:xfrm>
          <a:off x="0" y="0"/>
          <a:ext cx="0" cy="0"/>
          <a:chOff x="0" y="0"/>
          <a:chExt cx="0" cy="0"/>
        </a:xfrm>
      </p:grpSpPr>
      <p:sp>
        <p:nvSpPr>
          <p:cNvPr id="23" name="Google Shape;23;p9"/>
          <p:cNvSpPr/>
          <p:nvPr>
            <p:ph idx="2" type="pic"/>
          </p:nvPr>
        </p:nvSpPr>
        <p:spPr>
          <a:xfrm>
            <a:off x="0" y="0"/>
            <a:ext cx="7651113" cy="3925590"/>
          </a:xfrm>
          <a:prstGeom prst="rect">
            <a:avLst/>
          </a:prstGeom>
          <a:noFill/>
          <a:ln>
            <a:noFill/>
          </a:ln>
        </p:spPr>
      </p:sp>
      <p:sp>
        <p:nvSpPr>
          <p:cNvPr id="24" name="Google Shape;24;p9"/>
          <p:cNvSpPr/>
          <p:nvPr>
            <p:ph idx="3" type="pic"/>
          </p:nvPr>
        </p:nvSpPr>
        <p:spPr>
          <a:xfrm>
            <a:off x="8343829" y="2021808"/>
            <a:ext cx="9080572" cy="6212861"/>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25" name="Shape 25"/>
        <p:cNvGrpSpPr/>
        <p:nvPr/>
      </p:nvGrpSpPr>
      <p:grpSpPr>
        <a:xfrm>
          <a:off x="0" y="0"/>
          <a:ext cx="0" cy="0"/>
          <a:chOff x="0" y="0"/>
          <a:chExt cx="0" cy="0"/>
        </a:xfrm>
      </p:grpSpPr>
      <p:sp>
        <p:nvSpPr>
          <p:cNvPr id="26" name="Google Shape;26;p10"/>
          <p:cNvSpPr/>
          <p:nvPr>
            <p:ph idx="2" type="pic"/>
          </p:nvPr>
        </p:nvSpPr>
        <p:spPr>
          <a:xfrm>
            <a:off x="1" y="0"/>
            <a:ext cx="8075295" cy="10287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0976">
          <p15:clr>
            <a:srgbClr val="F26B43"/>
          </p15:clr>
        </p15:guide>
        <p15:guide id="2" pos="544">
          <p15:clr>
            <a:srgbClr val="F26B43"/>
          </p15:clr>
        </p15:guide>
        <p15:guide id="3" orient="horz" pos="5962">
          <p15:clr>
            <a:srgbClr val="F26B43"/>
          </p15:clr>
        </p15:guide>
        <p15:guide id="4" orient="horz" pos="5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36.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0.jpg"/><Relationship Id="rId5" Type="http://schemas.openxmlformats.org/officeDocument/2006/relationships/image" Target="../media/image36.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36.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36.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36.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5.png"/><Relationship Id="rId7" Type="http://schemas.openxmlformats.org/officeDocument/2006/relationships/image" Target="../media/image30.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36.png"/><Relationship Id="rId7"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33.png"/><Relationship Id="rId8"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6.png"/><Relationship Id="rId5" Type="http://schemas.openxmlformats.org/officeDocument/2006/relationships/image" Target="../media/image36.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36.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36.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3" name="Shape 83"/>
        <p:cNvGrpSpPr/>
        <p:nvPr/>
      </p:nvGrpSpPr>
      <p:grpSpPr>
        <a:xfrm>
          <a:off x="0" y="0"/>
          <a:ext cx="0" cy="0"/>
          <a:chOff x="0" y="0"/>
          <a:chExt cx="0" cy="0"/>
        </a:xfrm>
      </p:grpSpPr>
      <p:sp>
        <p:nvSpPr>
          <p:cNvPr id="84" name="Google Shape;84;p27"/>
          <p:cNvSpPr/>
          <p:nvPr/>
        </p:nvSpPr>
        <p:spPr>
          <a:xfrm>
            <a:off x="-688824" y="-550992"/>
            <a:ext cx="19294875" cy="11388983"/>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Background pattern&#10;&#10;Description automatically generated" id="85" name="Google Shape;85;p27"/>
          <p:cNvPicPr preferRelativeResize="0"/>
          <p:nvPr/>
        </p:nvPicPr>
        <p:blipFill rotWithShape="1">
          <a:blip r:embed="rId3">
            <a:alphaModFix amt="20000"/>
          </a:blip>
          <a:srcRect b="0" l="0" r="0" t="0"/>
          <a:stretch/>
        </p:blipFill>
        <p:spPr>
          <a:xfrm>
            <a:off x="-12420891" y="-767793"/>
            <a:ext cx="21017928" cy="11822583"/>
          </a:xfrm>
          <a:prstGeom prst="rect">
            <a:avLst/>
          </a:prstGeom>
          <a:noFill/>
          <a:ln>
            <a:noFill/>
          </a:ln>
        </p:spPr>
      </p:pic>
      <p:sp>
        <p:nvSpPr>
          <p:cNvPr id="86" name="Google Shape;86;p27"/>
          <p:cNvSpPr txBox="1"/>
          <p:nvPr/>
        </p:nvSpPr>
        <p:spPr>
          <a:xfrm>
            <a:off x="939527" y="3728937"/>
            <a:ext cx="5401638"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D" sz="9600" u="none" cap="none" strike="noStrike">
                <a:solidFill>
                  <a:schemeClr val="lt1"/>
                </a:solidFill>
                <a:latin typeface="Libre Franklin Medium"/>
                <a:ea typeface="Libre Franklin Medium"/>
                <a:cs typeface="Libre Franklin Medium"/>
                <a:sym typeface="Libre Franklin Medium"/>
              </a:rPr>
              <a:t>El Titulo Va Aqui</a:t>
            </a:r>
            <a:endParaRPr b="1" sz="9600">
              <a:solidFill>
                <a:schemeClr val="lt1"/>
              </a:solidFill>
              <a:latin typeface="Libre Franklin Medium"/>
              <a:ea typeface="Libre Franklin Medium"/>
              <a:cs typeface="Libre Franklin Medium"/>
              <a:sym typeface="Libre Franklin Medium"/>
            </a:endParaRPr>
          </a:p>
        </p:txBody>
      </p:sp>
      <p:sp>
        <p:nvSpPr>
          <p:cNvPr id="87" name="Google Shape;87;p27"/>
          <p:cNvSpPr txBox="1"/>
          <p:nvPr/>
        </p:nvSpPr>
        <p:spPr>
          <a:xfrm>
            <a:off x="989850" y="6826665"/>
            <a:ext cx="578658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lt1"/>
                </a:solidFill>
                <a:latin typeface="Libre Franklin Medium"/>
                <a:ea typeface="Libre Franklin Medium"/>
                <a:cs typeface="Libre Franklin Medium"/>
                <a:sym typeface="Libre Franklin Medium"/>
              </a:rPr>
              <a:t>El Titulo Va Aqui</a:t>
            </a:r>
            <a:endParaRPr sz="3200">
              <a:solidFill>
                <a:schemeClr val="lt1"/>
              </a:solidFill>
              <a:latin typeface="Libre Franklin Medium"/>
              <a:ea typeface="Libre Franklin Medium"/>
              <a:cs typeface="Libre Franklin Medium"/>
              <a:sym typeface="Libre Franklin Medium"/>
            </a:endParaRPr>
          </a:p>
        </p:txBody>
      </p:sp>
      <p:sp>
        <p:nvSpPr>
          <p:cNvPr id="88" name="Google Shape;88;p27"/>
          <p:cNvSpPr/>
          <p:nvPr/>
        </p:nvSpPr>
        <p:spPr>
          <a:xfrm>
            <a:off x="-1188562" y="-550993"/>
            <a:ext cx="1665640" cy="11605783"/>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89" name="Google Shape;89;p27"/>
          <p:cNvPicPr preferRelativeResize="0"/>
          <p:nvPr/>
        </p:nvPicPr>
        <p:blipFill rotWithShape="1">
          <a:blip r:embed="rId4">
            <a:alphaModFix/>
          </a:blip>
          <a:srcRect b="0" l="0" r="0" t="0"/>
          <a:stretch/>
        </p:blipFill>
        <p:spPr>
          <a:xfrm>
            <a:off x="8476925" y="2815550"/>
            <a:ext cx="9160799" cy="6411573"/>
          </a:xfrm>
          <a:prstGeom prst="rect">
            <a:avLst/>
          </a:prstGeom>
          <a:noFill/>
          <a:ln>
            <a:noFill/>
          </a:ln>
        </p:spPr>
      </p:pic>
      <p:sp>
        <p:nvSpPr>
          <p:cNvPr id="90" name="Google Shape;90;p27"/>
          <p:cNvSpPr txBox="1"/>
          <p:nvPr/>
        </p:nvSpPr>
        <p:spPr>
          <a:xfrm>
            <a:off x="1154072" y="8896759"/>
            <a:ext cx="8919300" cy="158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400">
                <a:solidFill>
                  <a:schemeClr val="lt1"/>
                </a:solidFill>
                <a:latin typeface="Libre Franklin"/>
                <a:ea typeface="Libre Franklin"/>
                <a:cs typeface="Libre Franklin"/>
                <a:sym typeface="Libre Franklin"/>
              </a:rPr>
              <a:t>Este material fue financiado por el Programa de Ayuda de Nutrición</a:t>
            </a:r>
            <a:br>
              <a:rPr lang="en-ID" sz="1400">
                <a:solidFill>
                  <a:schemeClr val="lt1"/>
                </a:solidFill>
                <a:latin typeface="Libre Franklin"/>
                <a:ea typeface="Libre Franklin"/>
                <a:cs typeface="Libre Franklin"/>
                <a:sym typeface="Libre Franklin"/>
              </a:rPr>
            </a:br>
            <a:r>
              <a:rPr lang="en-ID" sz="1400">
                <a:solidFill>
                  <a:schemeClr val="lt1"/>
                </a:solidFill>
                <a:latin typeface="Libre Franklin"/>
                <a:ea typeface="Libre Franklin"/>
                <a:cs typeface="Libre Franklin"/>
                <a:sym typeface="Libre Franklin"/>
              </a:rPr>
              <a:t>Suplementaria de USDA-SNAP a través de la Zona de Salud AZ.</a:t>
            </a:r>
            <a:endParaRPr/>
          </a:p>
          <a:p>
            <a:pPr indent="0" lvl="0" marL="0" marR="0" rtl="0" algn="l">
              <a:spcBef>
                <a:spcPts val="0"/>
              </a:spcBef>
              <a:spcAft>
                <a:spcPts val="0"/>
              </a:spcAft>
              <a:buNone/>
            </a:pPr>
            <a:r>
              <a:t/>
            </a:r>
            <a:endParaRPr sz="500">
              <a:solidFill>
                <a:schemeClr val="lt1"/>
              </a:solidFill>
              <a:latin typeface="Libre Franklin"/>
              <a:ea typeface="Libre Franklin"/>
              <a:cs typeface="Libre Franklin"/>
              <a:sym typeface="Libre Franklin"/>
            </a:endParaRPr>
          </a:p>
          <a:p>
            <a:pPr indent="0" lvl="0" marL="0" marR="0" rtl="0" algn="l">
              <a:spcBef>
                <a:spcPts val="0"/>
              </a:spcBef>
              <a:spcAft>
                <a:spcPts val="0"/>
              </a:spcAft>
              <a:buNone/>
            </a:pPr>
            <a:r>
              <a:rPr b="1" lang="en-ID" sz="3200">
                <a:solidFill>
                  <a:schemeClr val="lt1"/>
                </a:solidFill>
                <a:latin typeface="Libre Franklin"/>
                <a:ea typeface="Libre Franklin"/>
                <a:cs typeface="Libre Franklin"/>
                <a:sym typeface="Libre Franklin"/>
              </a:rPr>
              <a:t>Esta institución es un proveedor que brinda igualdad de oportunidades.</a:t>
            </a:r>
            <a:endParaRPr/>
          </a:p>
        </p:txBody>
      </p:sp>
      <p:pic>
        <p:nvPicPr>
          <p:cNvPr id="91" name="Google Shape;91;p27" title="sun-white-png (1).png"/>
          <p:cNvPicPr preferRelativeResize="0"/>
          <p:nvPr/>
        </p:nvPicPr>
        <p:blipFill>
          <a:blip r:embed="rId5">
            <a:alphaModFix/>
          </a:blip>
          <a:stretch>
            <a:fillRect/>
          </a:stretch>
        </p:blipFill>
        <p:spPr>
          <a:xfrm>
            <a:off x="10744100" y="576200"/>
            <a:ext cx="4626452" cy="171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31" name="Shape 231"/>
        <p:cNvGrpSpPr/>
        <p:nvPr/>
      </p:nvGrpSpPr>
      <p:grpSpPr>
        <a:xfrm>
          <a:off x="0" y="0"/>
          <a:ext cx="0" cy="0"/>
          <a:chOff x="0" y="0"/>
          <a:chExt cx="0" cy="0"/>
        </a:xfrm>
      </p:grpSpPr>
      <p:sp>
        <p:nvSpPr>
          <p:cNvPr id="232" name="Google Shape;232;p36"/>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33" name="Google Shape;233;p36"/>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34" name="Google Shape;234;p36"/>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35" name="Google Shape;235;p36"/>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36" name="Google Shape;236;p36"/>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37" name="Google Shape;237;p36"/>
          <p:cNvSpPr txBox="1"/>
          <p:nvPr/>
        </p:nvSpPr>
        <p:spPr>
          <a:xfrm>
            <a:off x="7342534" y="3107606"/>
            <a:ext cx="9412356"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9600">
                <a:solidFill>
                  <a:schemeClr val="lt1"/>
                </a:solidFill>
                <a:latin typeface="Libre Franklin Medium"/>
                <a:ea typeface="Libre Franklin Medium"/>
                <a:cs typeface="Libre Franklin Medium"/>
                <a:sym typeface="Libre Franklin Medium"/>
              </a:rPr>
              <a:t>Diapositiva De Sección</a:t>
            </a:r>
            <a:endParaRPr sz="9600">
              <a:solidFill>
                <a:schemeClr val="lt1"/>
              </a:solidFill>
              <a:latin typeface="Libre Franklin Medium"/>
              <a:ea typeface="Libre Franklin Medium"/>
              <a:cs typeface="Libre Franklin Medium"/>
              <a:sym typeface="Libre Franklin Medium"/>
            </a:endParaRPr>
          </a:p>
        </p:txBody>
      </p:sp>
      <p:pic>
        <p:nvPicPr>
          <p:cNvPr descr="Logo&#10;&#10;Description automatically generated" id="238" name="Google Shape;238;p36"/>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239" name="Google Shape;239;p36"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43" name="Shape 243"/>
        <p:cNvGrpSpPr/>
        <p:nvPr/>
      </p:nvGrpSpPr>
      <p:grpSpPr>
        <a:xfrm>
          <a:off x="0" y="0"/>
          <a:ext cx="0" cy="0"/>
          <a:chOff x="0" y="0"/>
          <a:chExt cx="0" cy="0"/>
        </a:xfrm>
      </p:grpSpPr>
      <p:sp>
        <p:nvSpPr>
          <p:cNvPr id="244" name="Google Shape;244;p37"/>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rgbClr val="5A48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245" name="Google Shape;245;p37"/>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46" name="Google Shape;246;p37"/>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47" name="Google Shape;247;p37"/>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48" name="Google Shape;248;p37"/>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49" name="Google Shape;249;p37"/>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50" name="Google Shape;250;p37"/>
          <p:cNvSpPr txBox="1"/>
          <p:nvPr/>
        </p:nvSpPr>
        <p:spPr>
          <a:xfrm>
            <a:off x="7342534" y="3107606"/>
            <a:ext cx="9412356"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9600">
                <a:solidFill>
                  <a:schemeClr val="lt1"/>
                </a:solidFill>
                <a:latin typeface="Libre Franklin Medium"/>
                <a:ea typeface="Libre Franklin Medium"/>
                <a:cs typeface="Libre Franklin Medium"/>
                <a:sym typeface="Libre Franklin Medium"/>
              </a:rPr>
              <a:t>Diapositiva De Sección</a:t>
            </a:r>
            <a:endParaRPr sz="9600">
              <a:solidFill>
                <a:schemeClr val="lt1"/>
              </a:solidFill>
              <a:latin typeface="Libre Franklin Medium"/>
              <a:ea typeface="Libre Franklin Medium"/>
              <a:cs typeface="Libre Franklin Medium"/>
              <a:sym typeface="Libre Franklin Medium"/>
            </a:endParaRPr>
          </a:p>
        </p:txBody>
      </p:sp>
      <p:pic>
        <p:nvPicPr>
          <p:cNvPr descr="Logo&#10;&#10;Description automatically generated" id="251" name="Google Shape;251;p37"/>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252" name="Google Shape;252;p37"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6" name="Shape 256"/>
        <p:cNvGrpSpPr/>
        <p:nvPr/>
      </p:nvGrpSpPr>
      <p:grpSpPr>
        <a:xfrm>
          <a:off x="0" y="0"/>
          <a:ext cx="0" cy="0"/>
          <a:chOff x="0" y="0"/>
          <a:chExt cx="0" cy="0"/>
        </a:xfrm>
      </p:grpSpPr>
      <p:sp>
        <p:nvSpPr>
          <p:cNvPr id="257" name="Google Shape;257;p38"/>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258" name="Google Shape;258;p38"/>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59" name="Google Shape;259;p38"/>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60" name="Google Shape;260;p38"/>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61" name="Google Shape;261;p38"/>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62" name="Google Shape;262;p38"/>
          <p:cNvSpPr/>
          <p:nvPr/>
        </p:nvSpPr>
        <p:spPr>
          <a:xfrm>
            <a:off x="-539976" y="4143784"/>
            <a:ext cx="1079951" cy="3110138"/>
          </a:xfrm>
          <a:prstGeom prst="roundRect">
            <a:avLst>
              <a:gd fmla="val 32359"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63" name="Google Shape;263;p38"/>
          <p:cNvSpPr txBox="1"/>
          <p:nvPr/>
        </p:nvSpPr>
        <p:spPr>
          <a:xfrm>
            <a:off x="7342534" y="2877250"/>
            <a:ext cx="9412356"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9600">
                <a:solidFill>
                  <a:schemeClr val="lt1"/>
                </a:solidFill>
                <a:latin typeface="Libre Franklin Medium"/>
                <a:ea typeface="Libre Franklin Medium"/>
                <a:cs typeface="Libre Franklin Medium"/>
                <a:sym typeface="Libre Franklin Medium"/>
              </a:rPr>
              <a:t>Diapositiva De Sección</a:t>
            </a:r>
            <a:endParaRPr sz="9600">
              <a:solidFill>
                <a:schemeClr val="lt1"/>
              </a:solidFill>
              <a:latin typeface="Libre Franklin Medium"/>
              <a:ea typeface="Libre Franklin Medium"/>
              <a:cs typeface="Libre Franklin Medium"/>
              <a:sym typeface="Libre Franklin Medium"/>
            </a:endParaRPr>
          </a:p>
        </p:txBody>
      </p:sp>
      <p:pic>
        <p:nvPicPr>
          <p:cNvPr descr="Logo&#10;&#10;Description automatically generated" id="264" name="Google Shape;264;p38"/>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265" name="Google Shape;265;p38"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69" name="Shape 269"/>
        <p:cNvGrpSpPr/>
        <p:nvPr/>
      </p:nvGrpSpPr>
      <p:grpSpPr>
        <a:xfrm>
          <a:off x="0" y="0"/>
          <a:ext cx="0" cy="0"/>
          <a:chOff x="0" y="0"/>
          <a:chExt cx="0" cy="0"/>
        </a:xfrm>
      </p:grpSpPr>
      <p:sp>
        <p:nvSpPr>
          <p:cNvPr id="270" name="Google Shape;270;p39"/>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rgbClr val="5A48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271" name="Google Shape;271;p39"/>
          <p:cNvSpPr/>
          <p:nvPr/>
        </p:nvSpPr>
        <p:spPr>
          <a:xfrm>
            <a:off x="-539976" y="5078062"/>
            <a:ext cx="1079951" cy="3110138"/>
          </a:xfrm>
          <a:prstGeom prst="roundRect">
            <a:avLst>
              <a:gd fmla="val 32359"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2" name="Google Shape;272;p39"/>
          <p:cNvSpPr/>
          <p:nvPr/>
        </p:nvSpPr>
        <p:spPr>
          <a:xfrm>
            <a:off x="12323103" y="1662435"/>
            <a:ext cx="5468377" cy="5324511"/>
          </a:xfrm>
          <a:prstGeom prst="roundRect">
            <a:avLst>
              <a:gd fmla="val 5884"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3" name="Google Shape;273;p39"/>
          <p:cNvSpPr txBox="1"/>
          <p:nvPr/>
        </p:nvSpPr>
        <p:spPr>
          <a:xfrm>
            <a:off x="1201532" y="3111563"/>
            <a:ext cx="4963459"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6600">
                <a:solidFill>
                  <a:schemeClr val="lt1"/>
                </a:solidFill>
                <a:latin typeface="Libre Franklin Medium"/>
                <a:ea typeface="Libre Franklin Medium"/>
                <a:cs typeface="Libre Franklin Medium"/>
                <a:sym typeface="Libre Franklin Medium"/>
              </a:rPr>
              <a:t>El Titulo Va Aqui</a:t>
            </a:r>
            <a:endParaRPr sz="6600">
              <a:solidFill>
                <a:schemeClr val="lt1"/>
              </a:solidFill>
              <a:latin typeface="Libre Franklin Medium"/>
              <a:ea typeface="Libre Franklin Medium"/>
              <a:cs typeface="Libre Franklin Medium"/>
              <a:sym typeface="Libre Franklin Medium"/>
            </a:endParaRPr>
          </a:p>
        </p:txBody>
      </p:sp>
      <p:sp>
        <p:nvSpPr>
          <p:cNvPr id="274" name="Google Shape;274;p39"/>
          <p:cNvSpPr txBox="1"/>
          <p:nvPr/>
        </p:nvSpPr>
        <p:spPr>
          <a:xfrm>
            <a:off x="1201532" y="5411566"/>
            <a:ext cx="5286187" cy="190821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sp>
        <p:nvSpPr>
          <p:cNvPr id="275" name="Google Shape;275;p39"/>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6" name="Google Shape;276;p39"/>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family sitting on a couch&#10;&#10;Description automatically generated with medium confidence" id="277" name="Google Shape;277;p39"/>
          <p:cNvPicPr preferRelativeResize="0"/>
          <p:nvPr>
            <p:ph idx="3" type="pic"/>
          </p:nvPr>
        </p:nvPicPr>
        <p:blipFill rotWithShape="1">
          <a:blip r:embed="rId3">
            <a:alphaModFix/>
          </a:blip>
          <a:srcRect b="0" l="1274" r="1274" t="0"/>
          <a:stretch/>
        </p:blipFill>
        <p:spPr>
          <a:xfrm>
            <a:off x="8105545" y="2256798"/>
            <a:ext cx="9080572" cy="6212861"/>
          </a:xfrm>
          <a:prstGeom prst="rect">
            <a:avLst/>
          </a:prstGeom>
          <a:noFill/>
          <a:ln>
            <a:noFill/>
          </a:ln>
        </p:spPr>
      </p:pic>
      <p:pic>
        <p:nvPicPr>
          <p:cNvPr descr="Logo&#10;&#10;Description automatically generated" id="278" name="Google Shape;278;p39"/>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279" name="Google Shape;279;p39"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83" name="Shape 283"/>
        <p:cNvGrpSpPr/>
        <p:nvPr/>
      </p:nvGrpSpPr>
      <p:grpSpPr>
        <a:xfrm>
          <a:off x="0" y="0"/>
          <a:ext cx="0" cy="0"/>
          <a:chOff x="0" y="0"/>
          <a:chExt cx="0" cy="0"/>
        </a:xfrm>
      </p:grpSpPr>
      <p:pic>
        <p:nvPicPr>
          <p:cNvPr descr="Icon&#10;&#10;Description automatically generated" id="284" name="Google Shape;284;p40"/>
          <p:cNvPicPr preferRelativeResize="0"/>
          <p:nvPr/>
        </p:nvPicPr>
        <p:blipFill rotWithShape="1">
          <a:blip r:embed="rId3">
            <a:alphaModFix amt="17000"/>
          </a:blip>
          <a:srcRect b="0" l="0" r="0" t="0"/>
          <a:stretch/>
        </p:blipFill>
        <p:spPr>
          <a:xfrm>
            <a:off x="14497117" y="3886397"/>
            <a:ext cx="4428032" cy="7707170"/>
          </a:xfrm>
          <a:prstGeom prst="rect">
            <a:avLst/>
          </a:prstGeom>
          <a:noFill/>
          <a:ln>
            <a:noFill/>
          </a:ln>
        </p:spPr>
      </p:pic>
      <p:sp>
        <p:nvSpPr>
          <p:cNvPr id="285" name="Google Shape;285;p40"/>
          <p:cNvSpPr/>
          <p:nvPr/>
        </p:nvSpPr>
        <p:spPr>
          <a:xfrm>
            <a:off x="-462622" y="6032230"/>
            <a:ext cx="925243"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6" name="Google Shape;286;p40"/>
          <p:cNvSpPr/>
          <p:nvPr/>
        </p:nvSpPr>
        <p:spPr>
          <a:xfrm>
            <a:off x="5572815" y="1662435"/>
            <a:ext cx="5468377" cy="5324511"/>
          </a:xfrm>
          <a:prstGeom prst="roundRect">
            <a:avLst>
              <a:gd fmla="val 5884"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7" name="Google Shape;287;p40"/>
          <p:cNvSpPr txBox="1"/>
          <p:nvPr/>
        </p:nvSpPr>
        <p:spPr>
          <a:xfrm>
            <a:off x="11854025" y="2256798"/>
            <a:ext cx="4963459"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8000">
                <a:solidFill>
                  <a:schemeClr val="lt1"/>
                </a:solidFill>
                <a:latin typeface="Libre Franklin Medium"/>
                <a:ea typeface="Libre Franklin Medium"/>
                <a:cs typeface="Libre Franklin Medium"/>
                <a:sym typeface="Libre Franklin Medium"/>
              </a:rPr>
              <a:t>El Titulo Va Aqui</a:t>
            </a:r>
            <a:endParaRPr sz="8000">
              <a:solidFill>
                <a:schemeClr val="lt1"/>
              </a:solidFill>
              <a:latin typeface="Libre Franklin Medium"/>
              <a:ea typeface="Libre Franklin Medium"/>
              <a:cs typeface="Libre Franklin Medium"/>
              <a:sym typeface="Libre Franklin Medium"/>
            </a:endParaRPr>
          </a:p>
        </p:txBody>
      </p:sp>
      <p:sp>
        <p:nvSpPr>
          <p:cNvPr id="288" name="Google Shape;288;p40"/>
          <p:cNvSpPr txBox="1"/>
          <p:nvPr/>
        </p:nvSpPr>
        <p:spPr>
          <a:xfrm>
            <a:off x="11854025" y="4811343"/>
            <a:ext cx="4963460" cy="25506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8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sp>
        <p:nvSpPr>
          <p:cNvPr id="289" name="Google Shape;289;p40"/>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0" name="Google Shape;290;p40"/>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family sitting on a couch&#10;&#10;Description automatically generated with medium confidence" id="291" name="Google Shape;291;p40"/>
          <p:cNvPicPr preferRelativeResize="0"/>
          <p:nvPr>
            <p:ph idx="3" type="pic"/>
          </p:nvPr>
        </p:nvPicPr>
        <p:blipFill rotWithShape="1">
          <a:blip r:embed="rId4">
            <a:alphaModFix/>
          </a:blip>
          <a:srcRect b="0" l="1274" r="1274" t="0"/>
          <a:stretch/>
        </p:blipFill>
        <p:spPr>
          <a:xfrm>
            <a:off x="1147789" y="2256798"/>
            <a:ext cx="9080572" cy="6212861"/>
          </a:xfrm>
          <a:prstGeom prst="rect">
            <a:avLst/>
          </a:prstGeom>
          <a:noFill/>
          <a:ln>
            <a:noFill/>
          </a:ln>
        </p:spPr>
      </p:pic>
      <p:pic>
        <p:nvPicPr>
          <p:cNvPr descr="Logo&#10;&#10;Description automatically generated" id="292" name="Google Shape;292;p40"/>
          <p:cNvPicPr preferRelativeResize="0"/>
          <p:nvPr/>
        </p:nvPicPr>
        <p:blipFill rotWithShape="1">
          <a:blip r:embed="rId5">
            <a:alphaModFix/>
          </a:blip>
          <a:srcRect b="0" l="0" r="0" t="0"/>
          <a:stretch/>
        </p:blipFill>
        <p:spPr>
          <a:xfrm>
            <a:off x="311325" y="368162"/>
            <a:ext cx="1517876" cy="1062351"/>
          </a:xfrm>
          <a:prstGeom prst="rect">
            <a:avLst/>
          </a:prstGeom>
          <a:noFill/>
          <a:ln>
            <a:noFill/>
          </a:ln>
        </p:spPr>
      </p:pic>
      <p:pic>
        <p:nvPicPr>
          <p:cNvPr id="293" name="Google Shape;293;p40" title="sun-white-png (1).png"/>
          <p:cNvPicPr preferRelativeResize="0"/>
          <p:nvPr/>
        </p:nvPicPr>
        <p:blipFill>
          <a:blip r:embed="rId6">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7" name="Shape 297"/>
        <p:cNvGrpSpPr/>
        <p:nvPr/>
      </p:nvGrpSpPr>
      <p:grpSpPr>
        <a:xfrm>
          <a:off x="0" y="0"/>
          <a:ext cx="0" cy="0"/>
          <a:chOff x="0" y="0"/>
          <a:chExt cx="0" cy="0"/>
        </a:xfrm>
      </p:grpSpPr>
      <p:sp>
        <p:nvSpPr>
          <p:cNvPr id="298" name="Google Shape;298;p41"/>
          <p:cNvSpPr/>
          <p:nvPr/>
        </p:nvSpPr>
        <p:spPr>
          <a:xfrm>
            <a:off x="-562708" y="5057772"/>
            <a:ext cx="1079951" cy="3110138"/>
          </a:xfrm>
          <a:prstGeom prst="roundRect">
            <a:avLst>
              <a:gd fmla="val 32359"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9" name="Google Shape;299;p41"/>
          <p:cNvSpPr/>
          <p:nvPr/>
        </p:nvSpPr>
        <p:spPr>
          <a:xfrm>
            <a:off x="12323103" y="1662435"/>
            <a:ext cx="5468377" cy="5324511"/>
          </a:xfrm>
          <a:prstGeom prst="roundRect">
            <a:avLst>
              <a:gd fmla="val 5884"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0" name="Google Shape;300;p41"/>
          <p:cNvSpPr txBox="1"/>
          <p:nvPr/>
        </p:nvSpPr>
        <p:spPr>
          <a:xfrm>
            <a:off x="1189237" y="2257005"/>
            <a:ext cx="6787513"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8800">
                <a:solidFill>
                  <a:schemeClr val="lt1"/>
                </a:solidFill>
                <a:latin typeface="Libre Franklin Medium"/>
                <a:ea typeface="Libre Franklin Medium"/>
                <a:cs typeface="Libre Franklin Medium"/>
                <a:sym typeface="Libre Franklin Medium"/>
              </a:rPr>
              <a:t>El Titulo Va Aqui</a:t>
            </a:r>
            <a:endParaRPr sz="8800">
              <a:solidFill>
                <a:schemeClr val="lt1"/>
              </a:solidFill>
              <a:latin typeface="Libre Franklin Medium"/>
              <a:ea typeface="Libre Franklin Medium"/>
              <a:cs typeface="Libre Franklin Medium"/>
              <a:sym typeface="Libre Franklin Medium"/>
            </a:endParaRPr>
          </a:p>
        </p:txBody>
      </p:sp>
      <p:sp>
        <p:nvSpPr>
          <p:cNvPr id="301" name="Google Shape;301;p41"/>
          <p:cNvSpPr txBox="1"/>
          <p:nvPr/>
        </p:nvSpPr>
        <p:spPr>
          <a:xfrm>
            <a:off x="1189238" y="5330715"/>
            <a:ext cx="5696225"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Libre Franklin"/>
              <a:ea typeface="Libre Franklin"/>
              <a:cs typeface="Libre Franklin"/>
              <a:sym typeface="Libre Franklin"/>
            </a:endParaRPr>
          </a:p>
        </p:txBody>
      </p:sp>
      <p:sp>
        <p:nvSpPr>
          <p:cNvPr id="302" name="Google Shape;302;p41"/>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3" name="Google Shape;303;p41"/>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group of children on a ride&#10;&#10;Description automatically generated with low confidence" id="304" name="Google Shape;304;p41"/>
          <p:cNvPicPr preferRelativeResize="0"/>
          <p:nvPr>
            <p:ph idx="3" type="pic"/>
          </p:nvPr>
        </p:nvPicPr>
        <p:blipFill rotWithShape="1">
          <a:blip r:embed="rId3">
            <a:alphaModFix/>
          </a:blip>
          <a:srcRect b="0" l="1291" r="1291" t="0"/>
          <a:stretch/>
        </p:blipFill>
        <p:spPr>
          <a:xfrm>
            <a:off x="8343829" y="2021808"/>
            <a:ext cx="9080572" cy="6212861"/>
          </a:xfrm>
          <a:prstGeom prst="rect">
            <a:avLst/>
          </a:prstGeom>
          <a:noFill/>
          <a:ln>
            <a:noFill/>
          </a:ln>
        </p:spPr>
      </p:pic>
      <p:sp>
        <p:nvSpPr>
          <p:cNvPr id="305" name="Google Shape;305;p41"/>
          <p:cNvSpPr txBox="1"/>
          <p:nvPr/>
        </p:nvSpPr>
        <p:spPr>
          <a:xfrm>
            <a:off x="1189238" y="7338419"/>
            <a:ext cx="5696225"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Libre Franklin"/>
              <a:ea typeface="Libre Franklin"/>
              <a:cs typeface="Libre Franklin"/>
              <a:sym typeface="Libre Franklin"/>
            </a:endParaRPr>
          </a:p>
        </p:txBody>
      </p:sp>
      <p:pic>
        <p:nvPicPr>
          <p:cNvPr descr="Logo&#10;&#10;Description automatically generated" id="306" name="Google Shape;306;p41"/>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307" name="Google Shape;307;p41"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erson and a child looking at a tablet&#10;&#10;Description automatically generated" id="312" name="Google Shape;312;p42"/>
          <p:cNvPicPr preferRelativeResize="0"/>
          <p:nvPr>
            <p:ph idx="2" type="pic"/>
          </p:nvPr>
        </p:nvPicPr>
        <p:blipFill rotWithShape="1">
          <a:blip r:embed="rId3">
            <a:alphaModFix/>
          </a:blip>
          <a:srcRect b="0" l="23824" r="23824" t="0"/>
          <a:stretch/>
        </p:blipFill>
        <p:spPr>
          <a:xfrm>
            <a:off x="1" y="0"/>
            <a:ext cx="8075295" cy="10287000"/>
          </a:xfrm>
          <a:prstGeom prst="rect">
            <a:avLst/>
          </a:prstGeom>
          <a:noFill/>
          <a:ln>
            <a:noFill/>
          </a:ln>
        </p:spPr>
      </p:pic>
      <p:sp>
        <p:nvSpPr>
          <p:cNvPr id="313" name="Google Shape;313;p42"/>
          <p:cNvSpPr/>
          <p:nvPr/>
        </p:nvSpPr>
        <p:spPr>
          <a:xfrm>
            <a:off x="7010400" y="1981405"/>
            <a:ext cx="1599761" cy="3162095"/>
          </a:xfrm>
          <a:prstGeom prst="roundRect">
            <a:avLst>
              <a:gd fmla="val 11816"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4" name="Google Shape;314;p42"/>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5" name="Google Shape;315;p42"/>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16" name="Google Shape;316;p42"/>
          <p:cNvSpPr txBox="1"/>
          <p:nvPr/>
        </p:nvSpPr>
        <p:spPr>
          <a:xfrm>
            <a:off x="9144000" y="7348100"/>
            <a:ext cx="611944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accent2"/>
                </a:solidFill>
                <a:latin typeface="Libre Franklin Medium"/>
                <a:ea typeface="Libre Franklin Medium"/>
                <a:cs typeface="Libre Franklin Medium"/>
                <a:sym typeface="Libre Franklin Medium"/>
              </a:rPr>
              <a:t>Sed ut perspiciatis unde omnis iste natus error sit voluptatem </a:t>
            </a:r>
            <a:endParaRPr sz="3200">
              <a:solidFill>
                <a:schemeClr val="accent2"/>
              </a:solidFill>
              <a:latin typeface="Libre Franklin Medium"/>
              <a:ea typeface="Libre Franklin Medium"/>
              <a:cs typeface="Libre Franklin Medium"/>
              <a:sym typeface="Libre Franklin Medium"/>
            </a:endParaRPr>
          </a:p>
        </p:txBody>
      </p:sp>
      <p:sp>
        <p:nvSpPr>
          <p:cNvPr id="317" name="Google Shape;317;p42"/>
          <p:cNvSpPr txBox="1"/>
          <p:nvPr/>
        </p:nvSpPr>
        <p:spPr>
          <a:xfrm>
            <a:off x="9144001" y="1936751"/>
            <a:ext cx="6119446"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El Titulo Va Aqui</a:t>
            </a:r>
            <a:endParaRPr sz="10700">
              <a:solidFill>
                <a:schemeClr val="accent3"/>
              </a:solidFill>
              <a:latin typeface="Libre Franklin Medium"/>
              <a:ea typeface="Libre Franklin Medium"/>
              <a:cs typeface="Libre Franklin Medium"/>
              <a:sym typeface="Libre Franklin Medium"/>
            </a:endParaRPr>
          </a:p>
        </p:txBody>
      </p:sp>
      <p:sp>
        <p:nvSpPr>
          <p:cNvPr id="318" name="Google Shape;318;p42"/>
          <p:cNvSpPr txBox="1"/>
          <p:nvPr/>
        </p:nvSpPr>
        <p:spPr>
          <a:xfrm>
            <a:off x="9144001" y="5465604"/>
            <a:ext cx="8280400" cy="116544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p:txBody>
      </p:sp>
      <p:pic>
        <p:nvPicPr>
          <p:cNvPr descr="Logo&#10;&#10;Description automatically generated" id="319" name="Google Shape;319;p42"/>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320" name="Google Shape;320;p42"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3"/>
          <p:cNvSpPr/>
          <p:nvPr/>
        </p:nvSpPr>
        <p:spPr>
          <a:xfrm>
            <a:off x="1" y="0"/>
            <a:ext cx="7105333" cy="10287000"/>
          </a:xfrm>
          <a:custGeom>
            <a:rect b="b" l="l" r="r" t="t"/>
            <a:pathLst>
              <a:path extrusionOk="0" h="10287000" w="7105333">
                <a:moveTo>
                  <a:pt x="0" y="0"/>
                </a:moveTo>
                <a:lnTo>
                  <a:pt x="887413" y="0"/>
                </a:lnTo>
                <a:lnTo>
                  <a:pt x="6570137" y="0"/>
                </a:lnTo>
                <a:cubicBezTo>
                  <a:pt x="6865718" y="0"/>
                  <a:pt x="7105333" y="242552"/>
                  <a:pt x="7105333" y="541755"/>
                </a:cubicBezTo>
                <a:lnTo>
                  <a:pt x="7105333" y="9745245"/>
                </a:lnTo>
                <a:cubicBezTo>
                  <a:pt x="7105333" y="10044448"/>
                  <a:pt x="6865718" y="10287000"/>
                  <a:pt x="6570137" y="10287000"/>
                </a:cubicBezTo>
                <a:lnTo>
                  <a:pt x="887413" y="10287000"/>
                </a:lnTo>
                <a:lnTo>
                  <a:pt x="0" y="102870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6" name="Google Shape;326;p43"/>
          <p:cNvSpPr/>
          <p:nvPr/>
        </p:nvSpPr>
        <p:spPr>
          <a:xfrm>
            <a:off x="15499080" y="9142368"/>
            <a:ext cx="1925320" cy="655954"/>
          </a:xfrm>
          <a:prstGeom prst="roundRect">
            <a:avLst>
              <a:gd fmla="val 1778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7" name="Google Shape;327;p43"/>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28" name="Google Shape;328;p43"/>
          <p:cNvSpPr txBox="1"/>
          <p:nvPr/>
        </p:nvSpPr>
        <p:spPr>
          <a:xfrm>
            <a:off x="9779953" y="2439695"/>
            <a:ext cx="6832600"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El Titulo Va Aqui</a:t>
            </a:r>
            <a:endParaRPr sz="10700">
              <a:solidFill>
                <a:schemeClr val="accent3"/>
              </a:solidFill>
              <a:latin typeface="Libre Franklin Medium"/>
              <a:ea typeface="Libre Franklin Medium"/>
              <a:cs typeface="Libre Franklin Medium"/>
              <a:sym typeface="Libre Franklin Medium"/>
            </a:endParaRPr>
          </a:p>
        </p:txBody>
      </p:sp>
      <p:sp>
        <p:nvSpPr>
          <p:cNvPr id="329" name="Google Shape;329;p43"/>
          <p:cNvSpPr txBox="1"/>
          <p:nvPr/>
        </p:nvSpPr>
        <p:spPr>
          <a:xfrm>
            <a:off x="9779954" y="6017843"/>
            <a:ext cx="7286624"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p:txBody>
      </p:sp>
      <p:sp>
        <p:nvSpPr>
          <p:cNvPr id="330" name="Google Shape;330;p43"/>
          <p:cNvSpPr txBox="1"/>
          <p:nvPr/>
        </p:nvSpPr>
        <p:spPr>
          <a:xfrm>
            <a:off x="863601" y="3096093"/>
            <a:ext cx="3418840" cy="153477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a:t>
            </a:r>
            <a:endParaRPr sz="1800">
              <a:solidFill>
                <a:schemeClr val="lt1"/>
              </a:solidFill>
              <a:latin typeface="Libre Franklin"/>
              <a:ea typeface="Libre Franklin"/>
              <a:cs typeface="Libre Franklin"/>
              <a:sym typeface="Libre Franklin"/>
            </a:endParaRPr>
          </a:p>
        </p:txBody>
      </p:sp>
      <p:sp>
        <p:nvSpPr>
          <p:cNvPr id="331" name="Google Shape;331;p43"/>
          <p:cNvSpPr txBox="1"/>
          <p:nvPr/>
        </p:nvSpPr>
        <p:spPr>
          <a:xfrm>
            <a:off x="863600" y="247345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lt1"/>
                </a:solidFill>
                <a:latin typeface="Poppins Light"/>
                <a:ea typeface="Poppins Light"/>
                <a:cs typeface="Poppins Light"/>
                <a:sym typeface="Poppins Light"/>
              </a:rPr>
              <a:t>El Titulo Va Aqui</a:t>
            </a:r>
            <a:endParaRPr sz="2400">
              <a:solidFill>
                <a:schemeClr val="lt1"/>
              </a:solidFill>
              <a:latin typeface="Poppins Light"/>
              <a:ea typeface="Poppins Light"/>
              <a:cs typeface="Poppins Light"/>
              <a:sym typeface="Poppins Light"/>
            </a:endParaRPr>
          </a:p>
        </p:txBody>
      </p:sp>
      <p:sp>
        <p:nvSpPr>
          <p:cNvPr id="332" name="Google Shape;332;p43"/>
          <p:cNvSpPr txBox="1"/>
          <p:nvPr/>
        </p:nvSpPr>
        <p:spPr>
          <a:xfrm>
            <a:off x="863601" y="6118914"/>
            <a:ext cx="3418840" cy="153477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a:t>
            </a:r>
            <a:endParaRPr sz="1800">
              <a:solidFill>
                <a:schemeClr val="lt1"/>
              </a:solidFill>
              <a:latin typeface="Libre Franklin"/>
              <a:ea typeface="Libre Franklin"/>
              <a:cs typeface="Libre Franklin"/>
              <a:sym typeface="Libre Franklin"/>
            </a:endParaRPr>
          </a:p>
        </p:txBody>
      </p:sp>
      <p:sp>
        <p:nvSpPr>
          <p:cNvPr id="333" name="Google Shape;333;p43"/>
          <p:cNvSpPr txBox="1"/>
          <p:nvPr/>
        </p:nvSpPr>
        <p:spPr>
          <a:xfrm>
            <a:off x="863600" y="5496272"/>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lt1"/>
                </a:solidFill>
                <a:latin typeface="Poppins Light"/>
                <a:ea typeface="Poppins Light"/>
                <a:cs typeface="Poppins Light"/>
                <a:sym typeface="Poppins Light"/>
              </a:rPr>
              <a:t>El Titulo Va Aqui</a:t>
            </a:r>
            <a:endParaRPr sz="2400">
              <a:solidFill>
                <a:schemeClr val="lt1"/>
              </a:solidFill>
              <a:latin typeface="Poppins Light"/>
              <a:ea typeface="Poppins Light"/>
              <a:cs typeface="Poppins Light"/>
              <a:sym typeface="Poppins Light"/>
            </a:endParaRPr>
          </a:p>
        </p:txBody>
      </p:sp>
      <p:sp>
        <p:nvSpPr>
          <p:cNvPr id="334" name="Google Shape;334;p43"/>
          <p:cNvSpPr/>
          <p:nvPr/>
        </p:nvSpPr>
        <p:spPr>
          <a:xfrm>
            <a:off x="-562708" y="2473452"/>
            <a:ext cx="1079951" cy="5180242"/>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sport&#10;&#10;Description automatically generated" id="335" name="Google Shape;335;p43"/>
          <p:cNvPicPr preferRelativeResize="0"/>
          <p:nvPr/>
        </p:nvPicPr>
        <p:blipFill rotWithShape="1">
          <a:blip r:embed="rId3">
            <a:alphaModFix/>
          </a:blip>
          <a:srcRect b="0" l="0" r="0" t="0"/>
          <a:stretch/>
        </p:blipFill>
        <p:spPr>
          <a:xfrm flipH="1">
            <a:off x="2922600" y="2029531"/>
            <a:ext cx="7248818" cy="10287000"/>
          </a:xfrm>
          <a:prstGeom prst="rect">
            <a:avLst/>
          </a:prstGeom>
          <a:noFill/>
          <a:ln>
            <a:noFill/>
          </a:ln>
        </p:spPr>
      </p:pic>
      <p:pic>
        <p:nvPicPr>
          <p:cNvPr descr="Logo&#10;&#10;Description automatically generated" id="336" name="Google Shape;336;p43"/>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337" name="Google Shape;337;p43"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p:nvPr/>
        </p:nvSpPr>
        <p:spPr>
          <a:xfrm>
            <a:off x="-311808" y="0"/>
            <a:ext cx="8075295" cy="10287000"/>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3" name="Google Shape;343;p44"/>
          <p:cNvSpPr txBox="1"/>
          <p:nvPr/>
        </p:nvSpPr>
        <p:spPr>
          <a:xfrm>
            <a:off x="1295348" y="3922917"/>
            <a:ext cx="5451475" cy="19697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2200">
                <a:solidFill>
                  <a:schemeClr val="accent4"/>
                </a:solidFill>
                <a:latin typeface="Libre Franklin Medium"/>
                <a:ea typeface="Libre Franklin Medium"/>
                <a:cs typeface="Libre Franklin Medium"/>
                <a:sym typeface="Libre Franklin Medium"/>
              </a:rPr>
              <a:t>Gracias</a:t>
            </a:r>
            <a:endParaRPr/>
          </a:p>
        </p:txBody>
      </p:sp>
      <p:sp>
        <p:nvSpPr>
          <p:cNvPr id="344" name="Google Shape;344;p44"/>
          <p:cNvSpPr/>
          <p:nvPr/>
        </p:nvSpPr>
        <p:spPr>
          <a:xfrm>
            <a:off x="9144000" y="5135363"/>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5" name="Google Shape;345;p44"/>
          <p:cNvSpPr txBox="1"/>
          <p:nvPr/>
        </p:nvSpPr>
        <p:spPr>
          <a:xfrm>
            <a:off x="10533001" y="5232506"/>
            <a:ext cx="550239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envíe el texto COMIDA al 304-304</a:t>
            </a:r>
            <a:endParaRPr sz="2400">
              <a:solidFill>
                <a:schemeClr val="dk1"/>
              </a:solidFill>
              <a:latin typeface="Libre Franklin"/>
              <a:ea typeface="Libre Franklin"/>
              <a:cs typeface="Libre Franklin"/>
              <a:sym typeface="Libre Franklin"/>
            </a:endParaRPr>
          </a:p>
        </p:txBody>
      </p:sp>
      <p:sp>
        <p:nvSpPr>
          <p:cNvPr id="346" name="Google Shape;346;p44"/>
          <p:cNvSpPr/>
          <p:nvPr/>
        </p:nvSpPr>
        <p:spPr>
          <a:xfrm>
            <a:off x="9144000" y="6059224"/>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7" name="Google Shape;347;p44"/>
          <p:cNvSpPr txBox="1"/>
          <p:nvPr/>
        </p:nvSpPr>
        <p:spPr>
          <a:xfrm>
            <a:off x="10837535" y="6156367"/>
            <a:ext cx="45682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direccion</a:t>
            </a:r>
            <a:endParaRPr sz="2400">
              <a:solidFill>
                <a:schemeClr val="dk1"/>
              </a:solidFill>
              <a:latin typeface="Libre Franklin"/>
              <a:ea typeface="Libre Franklin"/>
              <a:cs typeface="Libre Franklin"/>
              <a:sym typeface="Libre Franklin"/>
            </a:endParaRPr>
          </a:p>
        </p:txBody>
      </p:sp>
      <p:sp>
        <p:nvSpPr>
          <p:cNvPr id="348" name="Google Shape;348;p44"/>
          <p:cNvSpPr/>
          <p:nvPr/>
        </p:nvSpPr>
        <p:spPr>
          <a:xfrm>
            <a:off x="9144000" y="7007406"/>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9" name="Google Shape;349;p44"/>
          <p:cNvSpPr txBox="1"/>
          <p:nvPr/>
        </p:nvSpPr>
        <p:spPr>
          <a:xfrm>
            <a:off x="10837535" y="7104549"/>
            <a:ext cx="45682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zonadesaludaz.org/foodsites</a:t>
            </a:r>
            <a:endParaRPr sz="2400">
              <a:solidFill>
                <a:schemeClr val="dk1"/>
              </a:solidFill>
              <a:latin typeface="Libre Franklin"/>
              <a:ea typeface="Libre Franklin"/>
              <a:cs typeface="Libre Franklin"/>
              <a:sym typeface="Libre Franklin"/>
            </a:endParaRPr>
          </a:p>
        </p:txBody>
      </p:sp>
      <p:sp>
        <p:nvSpPr>
          <p:cNvPr id="350" name="Google Shape;350;p44"/>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51" name="Google Shape;351;p44"/>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52" name="Google Shape;352;p44"/>
          <p:cNvSpPr txBox="1"/>
          <p:nvPr/>
        </p:nvSpPr>
        <p:spPr>
          <a:xfrm>
            <a:off x="9144000" y="2490627"/>
            <a:ext cx="678751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4000">
                <a:solidFill>
                  <a:schemeClr val="dk1"/>
                </a:solidFill>
                <a:latin typeface="Libre Franklin Medium"/>
                <a:ea typeface="Libre Franklin Medium"/>
                <a:cs typeface="Libre Franklin Medium"/>
                <a:sym typeface="Libre Franklin Medium"/>
              </a:rPr>
              <a:t>Contacta con nosotros</a:t>
            </a:r>
            <a:endParaRPr sz="4000">
              <a:solidFill>
                <a:schemeClr val="dk1"/>
              </a:solidFill>
              <a:latin typeface="Libre Franklin Medium"/>
              <a:ea typeface="Libre Franklin Medium"/>
              <a:cs typeface="Libre Franklin Medium"/>
              <a:sym typeface="Libre Franklin Medium"/>
            </a:endParaRPr>
          </a:p>
        </p:txBody>
      </p:sp>
      <p:sp>
        <p:nvSpPr>
          <p:cNvPr id="353" name="Google Shape;353;p44"/>
          <p:cNvSpPr txBox="1"/>
          <p:nvPr/>
        </p:nvSpPr>
        <p:spPr>
          <a:xfrm>
            <a:off x="9143999" y="3339917"/>
            <a:ext cx="8280401" cy="116544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a:t>
            </a:r>
            <a:endParaRPr sz="1800">
              <a:solidFill>
                <a:schemeClr val="dk1"/>
              </a:solidFill>
              <a:latin typeface="Libre Franklin"/>
              <a:ea typeface="Libre Franklin"/>
              <a:cs typeface="Libre Franklin"/>
              <a:sym typeface="Libre Franklin"/>
            </a:endParaRPr>
          </a:p>
        </p:txBody>
      </p:sp>
      <p:sp>
        <p:nvSpPr>
          <p:cNvPr id="354" name="Google Shape;354;p44"/>
          <p:cNvSpPr/>
          <p:nvPr/>
        </p:nvSpPr>
        <p:spPr>
          <a:xfrm>
            <a:off x="-562708" y="3165231"/>
            <a:ext cx="1079951" cy="3821724"/>
          </a:xfrm>
          <a:prstGeom prst="roundRect">
            <a:avLst>
              <a:gd fmla="val 32359"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355" name="Google Shape;355;p44"/>
          <p:cNvPicPr preferRelativeResize="0"/>
          <p:nvPr/>
        </p:nvPicPr>
        <p:blipFill rotWithShape="1">
          <a:blip r:embed="rId3">
            <a:alphaModFix/>
          </a:blip>
          <a:srcRect b="0" l="0" r="0" t="0"/>
          <a:stretch/>
        </p:blipFill>
        <p:spPr>
          <a:xfrm>
            <a:off x="311325" y="368162"/>
            <a:ext cx="1517876" cy="1062351"/>
          </a:xfrm>
          <a:prstGeom prst="rect">
            <a:avLst/>
          </a:prstGeom>
          <a:noFill/>
          <a:ln>
            <a:noFill/>
          </a:ln>
        </p:spPr>
      </p:pic>
      <p:pic>
        <p:nvPicPr>
          <p:cNvPr id="356" name="Google Shape;356;p44" title="sun-white-png (1).png"/>
          <p:cNvPicPr preferRelativeResize="0"/>
          <p:nvPr/>
        </p:nvPicPr>
        <p:blipFill>
          <a:blip r:embed="rId4">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60" name="Shape 360"/>
        <p:cNvGrpSpPr/>
        <p:nvPr/>
      </p:nvGrpSpPr>
      <p:grpSpPr>
        <a:xfrm>
          <a:off x="0" y="0"/>
          <a:ext cx="0" cy="0"/>
          <a:chOff x="0" y="0"/>
          <a:chExt cx="0" cy="0"/>
        </a:xfrm>
      </p:grpSpPr>
      <p:sp>
        <p:nvSpPr>
          <p:cNvPr id="361" name="Google Shape;361;p45"/>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62" name="Google Shape;362;p45"/>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63" name="Google Shape;363;p45"/>
          <p:cNvSpPr/>
          <p:nvPr/>
        </p:nvSpPr>
        <p:spPr>
          <a:xfrm>
            <a:off x="-562708" y="3165231"/>
            <a:ext cx="1079951" cy="3821724"/>
          </a:xfrm>
          <a:prstGeom prst="roundRect">
            <a:avLst>
              <a:gd fmla="val 32359"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sport&#10;&#10;Description automatically generated" id="364" name="Google Shape;364;p45"/>
          <p:cNvPicPr preferRelativeResize="0"/>
          <p:nvPr/>
        </p:nvPicPr>
        <p:blipFill rotWithShape="1">
          <a:blip r:embed="rId3">
            <a:alphaModFix/>
          </a:blip>
          <a:srcRect b="0" l="0" r="0" t="0"/>
          <a:stretch/>
        </p:blipFill>
        <p:spPr>
          <a:xfrm flipH="1">
            <a:off x="-420721" y="2402816"/>
            <a:ext cx="5298770" cy="7519632"/>
          </a:xfrm>
          <a:prstGeom prst="rect">
            <a:avLst/>
          </a:prstGeom>
          <a:noFill/>
          <a:ln>
            <a:noFill/>
          </a:ln>
        </p:spPr>
      </p:pic>
      <p:pic>
        <p:nvPicPr>
          <p:cNvPr descr="A picture containing person&#10;&#10;Description automatically generated" id="365" name="Google Shape;365;p45"/>
          <p:cNvPicPr preferRelativeResize="0"/>
          <p:nvPr/>
        </p:nvPicPr>
        <p:blipFill rotWithShape="1">
          <a:blip r:embed="rId4">
            <a:alphaModFix/>
          </a:blip>
          <a:srcRect b="0" l="0" r="0" t="0"/>
          <a:stretch/>
        </p:blipFill>
        <p:spPr>
          <a:xfrm>
            <a:off x="3221815" y="1436182"/>
            <a:ext cx="3825347" cy="7519632"/>
          </a:xfrm>
          <a:prstGeom prst="rect">
            <a:avLst/>
          </a:prstGeom>
          <a:noFill/>
          <a:ln>
            <a:noFill/>
          </a:ln>
        </p:spPr>
      </p:pic>
      <p:pic>
        <p:nvPicPr>
          <p:cNvPr descr="A picture containing person&#10;&#10;Description automatically generated" id="366" name="Google Shape;366;p45"/>
          <p:cNvPicPr preferRelativeResize="0"/>
          <p:nvPr/>
        </p:nvPicPr>
        <p:blipFill rotWithShape="1">
          <a:blip r:embed="rId5">
            <a:alphaModFix/>
          </a:blip>
          <a:srcRect b="0" l="0" r="0" t="0"/>
          <a:stretch/>
        </p:blipFill>
        <p:spPr>
          <a:xfrm>
            <a:off x="5701476" y="1406111"/>
            <a:ext cx="5035216" cy="8319052"/>
          </a:xfrm>
          <a:prstGeom prst="rect">
            <a:avLst/>
          </a:prstGeom>
          <a:noFill/>
          <a:ln>
            <a:noFill/>
          </a:ln>
        </p:spPr>
      </p:pic>
      <p:pic>
        <p:nvPicPr>
          <p:cNvPr descr="A picture containing person, arm&#10;&#10;Description automatically generated" id="367" name="Google Shape;367;p45"/>
          <p:cNvPicPr preferRelativeResize="0"/>
          <p:nvPr/>
        </p:nvPicPr>
        <p:blipFill rotWithShape="1">
          <a:blip r:embed="rId6">
            <a:alphaModFix/>
          </a:blip>
          <a:srcRect b="0" l="0" r="0" t="0"/>
          <a:stretch/>
        </p:blipFill>
        <p:spPr>
          <a:xfrm>
            <a:off x="9485316" y="-578385"/>
            <a:ext cx="3645982" cy="8062295"/>
          </a:xfrm>
          <a:prstGeom prst="rect">
            <a:avLst/>
          </a:prstGeom>
          <a:noFill/>
          <a:ln>
            <a:noFill/>
          </a:ln>
        </p:spPr>
      </p:pic>
      <p:pic>
        <p:nvPicPr>
          <p:cNvPr descr="A picture containing sport&#10;&#10;Description automatically generated" id="368" name="Google Shape;368;p45"/>
          <p:cNvPicPr preferRelativeResize="0"/>
          <p:nvPr/>
        </p:nvPicPr>
        <p:blipFill rotWithShape="1">
          <a:blip r:embed="rId7">
            <a:alphaModFix/>
          </a:blip>
          <a:srcRect b="0" l="0" r="0" t="0"/>
          <a:stretch/>
        </p:blipFill>
        <p:spPr>
          <a:xfrm>
            <a:off x="10134327" y="2961203"/>
            <a:ext cx="9633917" cy="6689035"/>
          </a:xfrm>
          <a:prstGeom prst="rect">
            <a:avLst/>
          </a:prstGeom>
          <a:noFill/>
          <a:ln>
            <a:noFill/>
          </a:ln>
        </p:spPr>
      </p:pic>
      <p:pic>
        <p:nvPicPr>
          <p:cNvPr descr="Logo&#10;&#10;Description automatically generated" id="369" name="Google Shape;369;p45"/>
          <p:cNvPicPr preferRelativeResize="0"/>
          <p:nvPr/>
        </p:nvPicPr>
        <p:blipFill rotWithShape="1">
          <a:blip r:embed="rId8">
            <a:alphaModFix/>
          </a:blip>
          <a:srcRect b="0" l="0" r="0" t="0"/>
          <a:stretch/>
        </p:blipFill>
        <p:spPr>
          <a:xfrm>
            <a:off x="311325" y="368162"/>
            <a:ext cx="1517876" cy="1062351"/>
          </a:xfrm>
          <a:prstGeom prst="rect">
            <a:avLst/>
          </a:prstGeom>
          <a:noFill/>
          <a:ln>
            <a:noFill/>
          </a:ln>
        </p:spPr>
      </p:pic>
      <p:pic>
        <p:nvPicPr>
          <p:cNvPr id="370" name="Google Shape;370;p45" title="sun-white-png (1).png"/>
          <p:cNvPicPr preferRelativeResize="0"/>
          <p:nvPr/>
        </p:nvPicPr>
        <p:blipFill>
          <a:blip r:embed="rId9">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5" name="Shape 95"/>
        <p:cNvGrpSpPr/>
        <p:nvPr/>
      </p:nvGrpSpPr>
      <p:grpSpPr>
        <a:xfrm>
          <a:off x="0" y="0"/>
          <a:ext cx="0" cy="0"/>
          <a:chOff x="0" y="0"/>
          <a:chExt cx="0" cy="0"/>
        </a:xfrm>
      </p:grpSpPr>
      <p:sp>
        <p:nvSpPr>
          <p:cNvPr id="96" name="Google Shape;96;p28"/>
          <p:cNvSpPr/>
          <p:nvPr/>
        </p:nvSpPr>
        <p:spPr>
          <a:xfrm>
            <a:off x="-561842" y="-452043"/>
            <a:ext cx="8521948" cy="11388983"/>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Background pattern&#10;&#10;Description automatically generated" id="97" name="Google Shape;97;p28"/>
          <p:cNvPicPr preferRelativeResize="0"/>
          <p:nvPr/>
        </p:nvPicPr>
        <p:blipFill rotWithShape="1">
          <a:blip r:embed="rId3">
            <a:alphaModFix amt="20000"/>
          </a:blip>
          <a:srcRect b="0" l="0" r="0" t="0"/>
          <a:stretch/>
        </p:blipFill>
        <p:spPr>
          <a:xfrm>
            <a:off x="-13067225" y="-668844"/>
            <a:ext cx="21017927" cy="11822584"/>
          </a:xfrm>
          <a:prstGeom prst="rect">
            <a:avLst/>
          </a:prstGeom>
          <a:noFill/>
          <a:ln>
            <a:noFill/>
          </a:ln>
        </p:spPr>
      </p:pic>
      <p:sp>
        <p:nvSpPr>
          <p:cNvPr id="98" name="Google Shape;98;p28"/>
          <p:cNvSpPr txBox="1"/>
          <p:nvPr/>
        </p:nvSpPr>
        <p:spPr>
          <a:xfrm>
            <a:off x="8919199" y="1215016"/>
            <a:ext cx="6724992"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9600">
                <a:solidFill>
                  <a:schemeClr val="accent3"/>
                </a:solidFill>
                <a:latin typeface="Libre Franklin Medium"/>
                <a:ea typeface="Libre Franklin Medium"/>
                <a:cs typeface="Libre Franklin Medium"/>
                <a:sym typeface="Libre Franklin Medium"/>
              </a:rPr>
              <a:t>El Titulo Va Aqui</a:t>
            </a:r>
            <a:endParaRPr b="1" sz="9600">
              <a:solidFill>
                <a:schemeClr val="accent3"/>
              </a:solidFill>
              <a:latin typeface="Libre Franklin Medium"/>
              <a:ea typeface="Libre Franklin Medium"/>
              <a:cs typeface="Libre Franklin Medium"/>
              <a:sym typeface="Libre Franklin Medium"/>
            </a:endParaRPr>
          </a:p>
        </p:txBody>
      </p:sp>
      <p:sp>
        <p:nvSpPr>
          <p:cNvPr id="99" name="Google Shape;99;p28"/>
          <p:cNvSpPr txBox="1"/>
          <p:nvPr/>
        </p:nvSpPr>
        <p:spPr>
          <a:xfrm>
            <a:off x="8969522" y="4312744"/>
            <a:ext cx="578658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dk1"/>
                </a:solidFill>
                <a:latin typeface="Libre Franklin Medium"/>
                <a:ea typeface="Libre Franklin Medium"/>
                <a:cs typeface="Libre Franklin Medium"/>
                <a:sym typeface="Libre Franklin Medium"/>
              </a:rPr>
              <a:t>El Titulo Va Aqui</a:t>
            </a:r>
            <a:endParaRPr sz="3200">
              <a:solidFill>
                <a:schemeClr val="dk1"/>
              </a:solidFill>
              <a:latin typeface="Libre Franklin Medium"/>
              <a:ea typeface="Libre Franklin Medium"/>
              <a:cs typeface="Libre Franklin Medium"/>
              <a:sym typeface="Libre Franklin Medium"/>
            </a:endParaRPr>
          </a:p>
        </p:txBody>
      </p:sp>
      <p:sp>
        <p:nvSpPr>
          <p:cNvPr id="100" name="Google Shape;100;p28"/>
          <p:cNvSpPr txBox="1"/>
          <p:nvPr/>
        </p:nvSpPr>
        <p:spPr>
          <a:xfrm>
            <a:off x="8960118" y="5143500"/>
            <a:ext cx="5755731"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descr="A picture containing person&#10;&#10;Description automatically generated" id="101" name="Google Shape;101;p28"/>
          <p:cNvPicPr preferRelativeResize="0"/>
          <p:nvPr/>
        </p:nvPicPr>
        <p:blipFill rotWithShape="1">
          <a:blip r:embed="rId4">
            <a:alphaModFix/>
          </a:blip>
          <a:srcRect b="0" l="0" r="0" t="0"/>
          <a:stretch/>
        </p:blipFill>
        <p:spPr>
          <a:xfrm>
            <a:off x="14029514" y="667271"/>
            <a:ext cx="4554246" cy="8952458"/>
          </a:xfrm>
          <a:prstGeom prst="rect">
            <a:avLst/>
          </a:prstGeom>
          <a:noFill/>
          <a:ln>
            <a:noFill/>
          </a:ln>
        </p:spPr>
      </p:pic>
      <p:sp>
        <p:nvSpPr>
          <p:cNvPr id="102" name="Google Shape;102;p28"/>
          <p:cNvSpPr txBox="1"/>
          <p:nvPr/>
        </p:nvSpPr>
        <p:spPr>
          <a:xfrm>
            <a:off x="8960118" y="7151204"/>
            <a:ext cx="5755731"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descr="Logo&#10;&#10;Description automatically generated" id="103" name="Google Shape;103;p28"/>
          <p:cNvPicPr preferRelativeResize="0"/>
          <p:nvPr/>
        </p:nvPicPr>
        <p:blipFill rotWithShape="1">
          <a:blip r:embed="rId5">
            <a:alphaModFix/>
          </a:blip>
          <a:srcRect b="0" l="0" r="0" t="0"/>
          <a:stretch/>
        </p:blipFill>
        <p:spPr>
          <a:xfrm>
            <a:off x="-59553" y="2266842"/>
            <a:ext cx="7517370" cy="5261353"/>
          </a:xfrm>
          <a:prstGeom prst="rect">
            <a:avLst/>
          </a:prstGeom>
          <a:noFill/>
          <a:ln>
            <a:noFill/>
          </a:ln>
        </p:spPr>
      </p:pic>
      <p:pic>
        <p:nvPicPr>
          <p:cNvPr id="104" name="Google Shape;104;p28" title="sun-white-png (1).png"/>
          <p:cNvPicPr preferRelativeResize="0"/>
          <p:nvPr/>
        </p:nvPicPr>
        <p:blipFill>
          <a:blip r:embed="rId6">
            <a:alphaModFix/>
          </a:blip>
          <a:stretch>
            <a:fillRect/>
          </a:stretch>
        </p:blipFill>
        <p:spPr>
          <a:xfrm>
            <a:off x="1292949" y="322750"/>
            <a:ext cx="4558403" cy="1691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74" name="Shape 374"/>
        <p:cNvGrpSpPr/>
        <p:nvPr/>
      </p:nvGrpSpPr>
      <p:grpSpPr>
        <a:xfrm>
          <a:off x="0" y="0"/>
          <a:ext cx="0" cy="0"/>
          <a:chOff x="0" y="0"/>
          <a:chExt cx="0" cy="0"/>
        </a:xfrm>
      </p:grpSpPr>
      <p:sp>
        <p:nvSpPr>
          <p:cNvPr id="375" name="Google Shape;375;p46"/>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6" name="Google Shape;376;p46"/>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77" name="Google Shape;377;p46"/>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child jumping in the air&#10;&#10;Description automatically generated with medium confidence" id="378" name="Google Shape;378;p46"/>
          <p:cNvPicPr preferRelativeResize="0"/>
          <p:nvPr/>
        </p:nvPicPr>
        <p:blipFill rotWithShape="1">
          <a:blip r:embed="rId3">
            <a:alphaModFix/>
          </a:blip>
          <a:srcRect b="18840" l="13218" r="8873" t="5216"/>
          <a:stretch/>
        </p:blipFill>
        <p:spPr>
          <a:xfrm>
            <a:off x="1052610" y="1747119"/>
            <a:ext cx="5347252" cy="7812157"/>
          </a:xfrm>
          <a:prstGeom prst="rect">
            <a:avLst/>
          </a:prstGeom>
          <a:noFill/>
          <a:ln>
            <a:noFill/>
          </a:ln>
        </p:spPr>
      </p:pic>
      <p:pic>
        <p:nvPicPr>
          <p:cNvPr descr="A person jumping in the air&#10;&#10;Description automatically generated with medium confidence" id="379" name="Google Shape;379;p46"/>
          <p:cNvPicPr preferRelativeResize="0"/>
          <p:nvPr/>
        </p:nvPicPr>
        <p:blipFill rotWithShape="1">
          <a:blip r:embed="rId4">
            <a:alphaModFix/>
          </a:blip>
          <a:srcRect b="0" l="0" r="0" t="0"/>
          <a:stretch/>
        </p:blipFill>
        <p:spPr>
          <a:xfrm>
            <a:off x="6268998" y="970221"/>
            <a:ext cx="5207652" cy="8502289"/>
          </a:xfrm>
          <a:prstGeom prst="rect">
            <a:avLst/>
          </a:prstGeom>
          <a:noFill/>
          <a:ln>
            <a:noFill/>
          </a:ln>
        </p:spPr>
      </p:pic>
      <p:pic>
        <p:nvPicPr>
          <p:cNvPr descr="A picture containing sport&#10;&#10;Description automatically generated" id="380" name="Google Shape;380;p46"/>
          <p:cNvPicPr preferRelativeResize="0"/>
          <p:nvPr/>
        </p:nvPicPr>
        <p:blipFill rotWithShape="1">
          <a:blip r:embed="rId5">
            <a:alphaModFix/>
          </a:blip>
          <a:srcRect b="0" l="0" r="0" t="0"/>
          <a:stretch/>
        </p:blipFill>
        <p:spPr>
          <a:xfrm>
            <a:off x="10619387" y="690131"/>
            <a:ext cx="6467208" cy="9596869"/>
          </a:xfrm>
          <a:prstGeom prst="rect">
            <a:avLst/>
          </a:prstGeom>
          <a:noFill/>
          <a:ln>
            <a:noFill/>
          </a:ln>
        </p:spPr>
      </p:pic>
      <p:pic>
        <p:nvPicPr>
          <p:cNvPr descr="Logo&#10;&#10;Description automatically generated" id="381" name="Google Shape;381;p46"/>
          <p:cNvPicPr preferRelativeResize="0"/>
          <p:nvPr/>
        </p:nvPicPr>
        <p:blipFill rotWithShape="1">
          <a:blip r:embed="rId6">
            <a:alphaModFix/>
          </a:blip>
          <a:srcRect b="0" l="0" r="0" t="0"/>
          <a:stretch/>
        </p:blipFill>
        <p:spPr>
          <a:xfrm>
            <a:off x="311325" y="368162"/>
            <a:ext cx="1517876" cy="1062351"/>
          </a:xfrm>
          <a:prstGeom prst="rect">
            <a:avLst/>
          </a:prstGeom>
          <a:noFill/>
          <a:ln>
            <a:noFill/>
          </a:ln>
        </p:spPr>
      </p:pic>
      <p:pic>
        <p:nvPicPr>
          <p:cNvPr id="382" name="Google Shape;382;p46" title="sun-white-png (1).png"/>
          <p:cNvPicPr preferRelativeResize="0"/>
          <p:nvPr/>
        </p:nvPicPr>
        <p:blipFill>
          <a:blip r:embed="rId7">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86" name="Shape 386"/>
        <p:cNvGrpSpPr/>
        <p:nvPr/>
      </p:nvGrpSpPr>
      <p:grpSpPr>
        <a:xfrm>
          <a:off x="0" y="0"/>
          <a:ext cx="0" cy="0"/>
          <a:chOff x="0" y="0"/>
          <a:chExt cx="0" cy="0"/>
        </a:xfrm>
      </p:grpSpPr>
      <p:sp>
        <p:nvSpPr>
          <p:cNvPr id="387" name="Google Shape;387;p47"/>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88" name="Google Shape;388;p47"/>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89" name="Google Shape;389;p47"/>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player, outdoor, female&#10;&#10;Description automatically generated" id="390" name="Google Shape;390;p47"/>
          <p:cNvPicPr preferRelativeResize="0"/>
          <p:nvPr/>
        </p:nvPicPr>
        <p:blipFill rotWithShape="1">
          <a:blip r:embed="rId3">
            <a:alphaModFix/>
          </a:blip>
          <a:srcRect b="0" l="0" r="0" t="0"/>
          <a:stretch/>
        </p:blipFill>
        <p:spPr>
          <a:xfrm>
            <a:off x="312575" y="1784711"/>
            <a:ext cx="4273282" cy="8493369"/>
          </a:xfrm>
          <a:prstGeom prst="rect">
            <a:avLst/>
          </a:prstGeom>
          <a:noFill/>
          <a:ln>
            <a:noFill/>
          </a:ln>
        </p:spPr>
      </p:pic>
      <p:pic>
        <p:nvPicPr>
          <p:cNvPr descr="A child jumping in the air&#10;&#10;Description automatically generated with low confidence" id="391" name="Google Shape;391;p47"/>
          <p:cNvPicPr preferRelativeResize="0"/>
          <p:nvPr/>
        </p:nvPicPr>
        <p:blipFill rotWithShape="1">
          <a:blip r:embed="rId4">
            <a:alphaModFix/>
          </a:blip>
          <a:srcRect b="0" l="0" r="0" t="0"/>
          <a:stretch/>
        </p:blipFill>
        <p:spPr>
          <a:xfrm>
            <a:off x="2601977" y="1274030"/>
            <a:ext cx="4087462" cy="8080513"/>
          </a:xfrm>
          <a:prstGeom prst="rect">
            <a:avLst/>
          </a:prstGeom>
          <a:noFill/>
          <a:ln>
            <a:noFill/>
          </a:ln>
        </p:spPr>
      </p:pic>
      <p:pic>
        <p:nvPicPr>
          <p:cNvPr descr="A picture containing person&#10;&#10;Description automatically generated" id="392" name="Google Shape;392;p47"/>
          <p:cNvPicPr preferRelativeResize="0"/>
          <p:nvPr/>
        </p:nvPicPr>
        <p:blipFill rotWithShape="1">
          <a:blip r:embed="rId5">
            <a:alphaModFix/>
          </a:blip>
          <a:srcRect b="0" l="0" r="0" t="0"/>
          <a:stretch/>
        </p:blipFill>
        <p:spPr>
          <a:xfrm>
            <a:off x="5889623" y="715644"/>
            <a:ext cx="5213078" cy="8493370"/>
          </a:xfrm>
          <a:prstGeom prst="rect">
            <a:avLst/>
          </a:prstGeom>
          <a:noFill/>
          <a:ln>
            <a:noFill/>
          </a:ln>
        </p:spPr>
      </p:pic>
      <p:pic>
        <p:nvPicPr>
          <p:cNvPr id="393" name="Google Shape;393;p47"/>
          <p:cNvPicPr preferRelativeResize="0"/>
          <p:nvPr/>
        </p:nvPicPr>
        <p:blipFill rotWithShape="1">
          <a:blip r:embed="rId6">
            <a:alphaModFix/>
          </a:blip>
          <a:srcRect b="0" l="0" r="0" t="0"/>
          <a:stretch/>
        </p:blipFill>
        <p:spPr>
          <a:xfrm>
            <a:off x="8797105" y="1138552"/>
            <a:ext cx="5625787" cy="8689334"/>
          </a:xfrm>
          <a:prstGeom prst="rect">
            <a:avLst/>
          </a:prstGeom>
          <a:noFill/>
          <a:ln>
            <a:noFill/>
          </a:ln>
        </p:spPr>
      </p:pic>
      <p:pic>
        <p:nvPicPr>
          <p:cNvPr descr="A picture containing child, person, little, striped&#10;&#10;Description automatically generated" id="394" name="Google Shape;394;p47"/>
          <p:cNvPicPr preferRelativeResize="0"/>
          <p:nvPr/>
        </p:nvPicPr>
        <p:blipFill rotWithShape="1">
          <a:blip r:embed="rId7">
            <a:alphaModFix/>
          </a:blip>
          <a:srcRect b="0" l="0" r="0" t="0"/>
          <a:stretch/>
        </p:blipFill>
        <p:spPr>
          <a:xfrm>
            <a:off x="12996859" y="1829089"/>
            <a:ext cx="5378327" cy="6970393"/>
          </a:xfrm>
          <a:prstGeom prst="rect">
            <a:avLst/>
          </a:prstGeom>
          <a:noFill/>
          <a:ln>
            <a:noFill/>
          </a:ln>
        </p:spPr>
      </p:pic>
      <p:pic>
        <p:nvPicPr>
          <p:cNvPr descr="Logo&#10;&#10;Description automatically generated" id="395" name="Google Shape;395;p47"/>
          <p:cNvPicPr preferRelativeResize="0"/>
          <p:nvPr/>
        </p:nvPicPr>
        <p:blipFill rotWithShape="1">
          <a:blip r:embed="rId8">
            <a:alphaModFix/>
          </a:blip>
          <a:srcRect b="0" l="0" r="0" t="0"/>
          <a:stretch/>
        </p:blipFill>
        <p:spPr>
          <a:xfrm>
            <a:off x="398051" y="296949"/>
            <a:ext cx="2029109" cy="14201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99" name="Shape 399"/>
        <p:cNvGrpSpPr/>
        <p:nvPr/>
      </p:nvGrpSpPr>
      <p:grpSpPr>
        <a:xfrm>
          <a:off x="0" y="0"/>
          <a:ext cx="0" cy="0"/>
          <a:chOff x="0" y="0"/>
          <a:chExt cx="0" cy="0"/>
        </a:xfrm>
      </p:grpSpPr>
      <p:sp>
        <p:nvSpPr>
          <p:cNvPr id="400" name="Google Shape;400;p48"/>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1" name="Google Shape;401;p48"/>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402" name="Google Shape;402;p48"/>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403" name="Google Shape;403;p48"/>
          <p:cNvPicPr preferRelativeResize="0"/>
          <p:nvPr/>
        </p:nvPicPr>
        <p:blipFill rotWithShape="1">
          <a:blip r:embed="rId3">
            <a:alphaModFix/>
          </a:blip>
          <a:srcRect b="0" l="0" r="0" t="0"/>
          <a:stretch/>
        </p:blipFill>
        <p:spPr>
          <a:xfrm>
            <a:off x="398051" y="296949"/>
            <a:ext cx="2029109" cy="1420159"/>
          </a:xfrm>
          <a:prstGeom prst="rect">
            <a:avLst/>
          </a:prstGeom>
          <a:noFill/>
          <a:ln>
            <a:noFill/>
          </a:ln>
        </p:spPr>
      </p:pic>
      <p:pic>
        <p:nvPicPr>
          <p:cNvPr descr="A person jumping in the air&#10;&#10;Description automatically generated with medium confidence" id="404" name="Google Shape;404;p48"/>
          <p:cNvPicPr preferRelativeResize="0"/>
          <p:nvPr/>
        </p:nvPicPr>
        <p:blipFill rotWithShape="1">
          <a:blip r:embed="rId4">
            <a:alphaModFix/>
          </a:blip>
          <a:srcRect b="0" l="0" r="0" t="0"/>
          <a:stretch/>
        </p:blipFill>
        <p:spPr>
          <a:xfrm>
            <a:off x="12686001" y="228035"/>
            <a:ext cx="5235023" cy="9213640"/>
          </a:xfrm>
          <a:prstGeom prst="rect">
            <a:avLst/>
          </a:prstGeom>
          <a:noFill/>
          <a:ln>
            <a:noFill/>
          </a:ln>
        </p:spPr>
      </p:pic>
      <p:pic>
        <p:nvPicPr>
          <p:cNvPr descr="A person in an orange dress&#10;&#10;Description automatically generated with low confidence" id="405" name="Google Shape;405;p48"/>
          <p:cNvPicPr preferRelativeResize="0"/>
          <p:nvPr/>
        </p:nvPicPr>
        <p:blipFill rotWithShape="1">
          <a:blip r:embed="rId5">
            <a:alphaModFix/>
          </a:blip>
          <a:srcRect b="0" l="0" r="0" t="0"/>
          <a:stretch/>
        </p:blipFill>
        <p:spPr>
          <a:xfrm>
            <a:off x="8728611" y="3914943"/>
            <a:ext cx="6574901" cy="6144022"/>
          </a:xfrm>
          <a:prstGeom prst="rect">
            <a:avLst/>
          </a:prstGeom>
          <a:noFill/>
          <a:ln>
            <a:noFill/>
          </a:ln>
        </p:spPr>
      </p:pic>
      <p:pic>
        <p:nvPicPr>
          <p:cNvPr id="406" name="Google Shape;406;p48"/>
          <p:cNvPicPr preferRelativeResize="0"/>
          <p:nvPr/>
        </p:nvPicPr>
        <p:blipFill rotWithShape="1">
          <a:blip r:embed="rId6">
            <a:alphaModFix/>
          </a:blip>
          <a:srcRect b="0" l="0" r="0" t="0"/>
          <a:stretch/>
        </p:blipFill>
        <p:spPr>
          <a:xfrm>
            <a:off x="5533916" y="1074631"/>
            <a:ext cx="5537324" cy="7574796"/>
          </a:xfrm>
          <a:prstGeom prst="rect">
            <a:avLst/>
          </a:prstGeom>
          <a:noFill/>
          <a:ln>
            <a:noFill/>
          </a:ln>
        </p:spPr>
      </p:pic>
      <p:pic>
        <p:nvPicPr>
          <p:cNvPr descr="A picture containing person, female&#10;&#10;Description automatically generated" id="407" name="Google Shape;407;p48"/>
          <p:cNvPicPr preferRelativeResize="0"/>
          <p:nvPr/>
        </p:nvPicPr>
        <p:blipFill rotWithShape="1">
          <a:blip r:embed="rId7">
            <a:alphaModFix/>
          </a:blip>
          <a:srcRect b="0" l="0" r="0" t="0"/>
          <a:stretch/>
        </p:blipFill>
        <p:spPr>
          <a:xfrm>
            <a:off x="498214" y="1708422"/>
            <a:ext cx="4140200" cy="8089900"/>
          </a:xfrm>
          <a:prstGeom prst="rect">
            <a:avLst/>
          </a:prstGeom>
          <a:noFill/>
          <a:ln>
            <a:noFill/>
          </a:ln>
        </p:spPr>
      </p:pic>
      <p:pic>
        <p:nvPicPr>
          <p:cNvPr descr="A child jumping in the air&#10;&#10;Description automatically generated with medium confidence" id="408" name="Google Shape;408;p48"/>
          <p:cNvPicPr preferRelativeResize="0"/>
          <p:nvPr/>
        </p:nvPicPr>
        <p:blipFill rotWithShape="1">
          <a:blip r:embed="rId8">
            <a:alphaModFix/>
          </a:blip>
          <a:srcRect b="0" l="0" r="0" t="0"/>
          <a:stretch/>
        </p:blipFill>
        <p:spPr>
          <a:xfrm>
            <a:off x="2626900" y="3426070"/>
            <a:ext cx="6778611" cy="71217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9"/>
          <p:cNvSpPr/>
          <p:nvPr/>
        </p:nvSpPr>
        <p:spPr>
          <a:xfrm>
            <a:off x="2928832" y="1706361"/>
            <a:ext cx="8343000" cy="5905200"/>
          </a:xfrm>
          <a:prstGeom prst="roundRect">
            <a:avLst>
              <a:gd fmla="val 5884" name="adj"/>
            </a:avLst>
          </a:prstGeom>
          <a:solidFill>
            <a:srgbClr val="3FA4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pic>
        <p:nvPicPr>
          <p:cNvPr descr="Background pattern&#10;&#10;Description automatically generated" id="110" name="Google Shape;110;p29"/>
          <p:cNvPicPr preferRelativeResize="0"/>
          <p:nvPr/>
        </p:nvPicPr>
        <p:blipFill rotWithShape="1">
          <a:blip r:embed="rId3">
            <a:alphaModFix amt="20000"/>
          </a:blip>
          <a:srcRect b="71593" l="0" r="0" t="6128"/>
          <a:stretch/>
        </p:blipFill>
        <p:spPr>
          <a:xfrm>
            <a:off x="-1736617" y="8240791"/>
            <a:ext cx="21017927" cy="2633941"/>
          </a:xfrm>
          <a:prstGeom prst="rect">
            <a:avLst/>
          </a:prstGeom>
          <a:noFill/>
          <a:ln>
            <a:noFill/>
          </a:ln>
        </p:spPr>
      </p:pic>
      <p:sp>
        <p:nvSpPr>
          <p:cNvPr id="111" name="Google Shape;111;p29"/>
          <p:cNvSpPr/>
          <p:nvPr/>
        </p:nvSpPr>
        <p:spPr>
          <a:xfrm>
            <a:off x="15499080" y="9142368"/>
            <a:ext cx="1925320" cy="655954"/>
          </a:xfrm>
          <a:prstGeom prst="roundRect">
            <a:avLst>
              <a:gd fmla="val 1778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2" name="Google Shape;112;p29"/>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13" name="Google Shape;113;p29"/>
          <p:cNvSpPr/>
          <p:nvPr/>
        </p:nvSpPr>
        <p:spPr>
          <a:xfrm>
            <a:off x="11987582" y="5315712"/>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4" name="Google Shape;114;p29"/>
          <p:cNvSpPr/>
          <p:nvPr/>
        </p:nvSpPr>
        <p:spPr>
          <a:xfrm>
            <a:off x="11987582" y="6483633"/>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5" name="Google Shape;115;p29"/>
          <p:cNvSpPr/>
          <p:nvPr/>
        </p:nvSpPr>
        <p:spPr>
          <a:xfrm>
            <a:off x="11987582" y="1234336"/>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6" name="Google Shape;116;p29"/>
          <p:cNvSpPr/>
          <p:nvPr/>
        </p:nvSpPr>
        <p:spPr>
          <a:xfrm>
            <a:off x="11987582" y="2208077"/>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7" name="Google Shape;117;p29"/>
          <p:cNvSpPr/>
          <p:nvPr/>
        </p:nvSpPr>
        <p:spPr>
          <a:xfrm>
            <a:off x="11987582" y="3297656"/>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8" name="Google Shape;118;p29"/>
          <p:cNvSpPr/>
          <p:nvPr/>
        </p:nvSpPr>
        <p:spPr>
          <a:xfrm>
            <a:off x="11987582" y="4271397"/>
            <a:ext cx="5640540"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9" name="Google Shape;119;p29"/>
          <p:cNvSpPr txBox="1"/>
          <p:nvPr/>
        </p:nvSpPr>
        <p:spPr>
          <a:xfrm>
            <a:off x="12295336" y="1331480"/>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El titulo va aqui</a:t>
            </a:r>
            <a:endParaRPr sz="2400">
              <a:solidFill>
                <a:schemeClr val="dk1"/>
              </a:solidFill>
              <a:latin typeface="Libre Franklin Medium"/>
              <a:ea typeface="Libre Franklin Medium"/>
              <a:cs typeface="Libre Franklin Medium"/>
              <a:sym typeface="Libre Franklin Medium"/>
            </a:endParaRPr>
          </a:p>
        </p:txBody>
      </p:sp>
      <p:sp>
        <p:nvSpPr>
          <p:cNvPr id="120" name="Google Shape;120;p29"/>
          <p:cNvSpPr txBox="1"/>
          <p:nvPr/>
        </p:nvSpPr>
        <p:spPr>
          <a:xfrm>
            <a:off x="12295336" y="2305221"/>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2400">
                <a:solidFill>
                  <a:schemeClr val="dk1"/>
                </a:solidFill>
                <a:latin typeface="Libre Franklin"/>
                <a:ea typeface="Libre Franklin"/>
                <a:cs typeface="Libre Franklin"/>
                <a:sym typeface="Libre Franklin"/>
              </a:rPr>
              <a:t>El titulo va aqui</a:t>
            </a:r>
            <a:endParaRPr b="1" sz="2400">
              <a:solidFill>
                <a:schemeClr val="dk1"/>
              </a:solidFill>
              <a:latin typeface="Libre Franklin"/>
              <a:ea typeface="Libre Franklin"/>
              <a:cs typeface="Libre Franklin"/>
              <a:sym typeface="Libre Franklin"/>
            </a:endParaRPr>
          </a:p>
        </p:txBody>
      </p:sp>
      <p:sp>
        <p:nvSpPr>
          <p:cNvPr id="121" name="Google Shape;121;p29"/>
          <p:cNvSpPr txBox="1"/>
          <p:nvPr/>
        </p:nvSpPr>
        <p:spPr>
          <a:xfrm>
            <a:off x="12295337" y="3394800"/>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2400">
                <a:solidFill>
                  <a:schemeClr val="dk1"/>
                </a:solidFill>
                <a:latin typeface="Libre Franklin"/>
                <a:ea typeface="Libre Franklin"/>
                <a:cs typeface="Libre Franklin"/>
                <a:sym typeface="Libre Franklin"/>
              </a:rPr>
              <a:t>El titulo va aqui</a:t>
            </a:r>
            <a:endParaRPr b="1" sz="2400">
              <a:solidFill>
                <a:schemeClr val="dk1"/>
              </a:solidFill>
              <a:latin typeface="Libre Franklin"/>
              <a:ea typeface="Libre Franklin"/>
              <a:cs typeface="Libre Franklin"/>
              <a:sym typeface="Libre Franklin"/>
            </a:endParaRPr>
          </a:p>
        </p:txBody>
      </p:sp>
      <p:sp>
        <p:nvSpPr>
          <p:cNvPr id="122" name="Google Shape;122;p29"/>
          <p:cNvSpPr txBox="1"/>
          <p:nvPr/>
        </p:nvSpPr>
        <p:spPr>
          <a:xfrm>
            <a:off x="12295337" y="4368540"/>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2400">
                <a:solidFill>
                  <a:schemeClr val="dk1"/>
                </a:solidFill>
                <a:latin typeface="Libre Franklin"/>
                <a:ea typeface="Libre Franklin"/>
                <a:cs typeface="Libre Franklin"/>
                <a:sym typeface="Libre Franklin"/>
              </a:rPr>
              <a:t>El titulo va aqui</a:t>
            </a:r>
            <a:endParaRPr b="1" sz="2400">
              <a:solidFill>
                <a:schemeClr val="dk1"/>
              </a:solidFill>
              <a:latin typeface="Libre Franklin"/>
              <a:ea typeface="Libre Franklin"/>
              <a:cs typeface="Libre Franklin"/>
              <a:sym typeface="Libre Franklin"/>
            </a:endParaRPr>
          </a:p>
        </p:txBody>
      </p:sp>
      <p:sp>
        <p:nvSpPr>
          <p:cNvPr id="123" name="Google Shape;123;p29"/>
          <p:cNvSpPr txBox="1"/>
          <p:nvPr/>
        </p:nvSpPr>
        <p:spPr>
          <a:xfrm>
            <a:off x="12295338" y="5412856"/>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2400">
                <a:solidFill>
                  <a:schemeClr val="dk1"/>
                </a:solidFill>
                <a:latin typeface="Libre Franklin"/>
                <a:ea typeface="Libre Franklin"/>
                <a:cs typeface="Libre Franklin"/>
                <a:sym typeface="Libre Franklin"/>
              </a:rPr>
              <a:t>El titulo va aqui</a:t>
            </a:r>
            <a:endParaRPr b="1" sz="2400">
              <a:solidFill>
                <a:schemeClr val="dk1"/>
              </a:solidFill>
              <a:latin typeface="Libre Franklin"/>
              <a:ea typeface="Libre Franklin"/>
              <a:cs typeface="Libre Franklin"/>
              <a:sym typeface="Libre Franklin"/>
            </a:endParaRPr>
          </a:p>
        </p:txBody>
      </p:sp>
      <p:sp>
        <p:nvSpPr>
          <p:cNvPr id="124" name="Google Shape;124;p29"/>
          <p:cNvSpPr txBox="1"/>
          <p:nvPr/>
        </p:nvSpPr>
        <p:spPr>
          <a:xfrm>
            <a:off x="12295338" y="6580776"/>
            <a:ext cx="502503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2400">
                <a:solidFill>
                  <a:schemeClr val="dk1"/>
                </a:solidFill>
                <a:latin typeface="Libre Franklin"/>
                <a:ea typeface="Libre Franklin"/>
                <a:cs typeface="Libre Franklin"/>
                <a:sym typeface="Libre Franklin"/>
              </a:rPr>
              <a:t>El titulo va aqui</a:t>
            </a:r>
            <a:endParaRPr b="1" sz="2400">
              <a:solidFill>
                <a:schemeClr val="dk1"/>
              </a:solidFill>
              <a:latin typeface="Libre Franklin"/>
              <a:ea typeface="Libre Franklin"/>
              <a:cs typeface="Libre Franklin"/>
              <a:sym typeface="Libre Franklin"/>
            </a:endParaRPr>
          </a:p>
        </p:txBody>
      </p:sp>
      <p:sp>
        <p:nvSpPr>
          <p:cNvPr id="125" name="Google Shape;125;p29"/>
          <p:cNvSpPr txBox="1"/>
          <p:nvPr/>
        </p:nvSpPr>
        <p:spPr>
          <a:xfrm>
            <a:off x="3813950" y="3200266"/>
            <a:ext cx="7128673" cy="372922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20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a:t>
            </a:r>
            <a:endParaRPr/>
          </a:p>
          <a:p>
            <a:pPr indent="0" lvl="0" marL="0" marR="0" rtl="0" algn="l">
              <a:lnSpc>
                <a:spcPct val="150000"/>
              </a:lnSpc>
              <a:spcBef>
                <a:spcPts val="0"/>
              </a:spcBef>
              <a:spcAft>
                <a:spcPts val="0"/>
              </a:spcAft>
              <a:buNone/>
            </a:pPr>
            <a:r>
              <a:t/>
            </a:r>
            <a:endParaRPr sz="20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lang="en-ID" sz="20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a:t>
            </a:r>
            <a:endParaRPr sz="20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t/>
            </a:r>
            <a:endParaRPr sz="2000">
              <a:solidFill>
                <a:schemeClr val="lt1"/>
              </a:solidFill>
              <a:latin typeface="Libre Franklin"/>
              <a:ea typeface="Libre Franklin"/>
              <a:cs typeface="Libre Franklin"/>
              <a:sym typeface="Libre Franklin"/>
            </a:endParaRPr>
          </a:p>
        </p:txBody>
      </p:sp>
      <p:sp>
        <p:nvSpPr>
          <p:cNvPr id="126" name="Google Shape;126;p29"/>
          <p:cNvSpPr txBox="1"/>
          <p:nvPr/>
        </p:nvSpPr>
        <p:spPr>
          <a:xfrm>
            <a:off x="3875947" y="1715253"/>
            <a:ext cx="468326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7200">
                <a:solidFill>
                  <a:schemeClr val="lt1"/>
                </a:solidFill>
                <a:latin typeface="Libre Franklin Medium"/>
                <a:ea typeface="Libre Franklin Medium"/>
                <a:cs typeface="Libre Franklin Medium"/>
                <a:sym typeface="Libre Franklin Medium"/>
              </a:rPr>
              <a:t>AGENDA</a:t>
            </a:r>
            <a:endParaRPr b="1" sz="7200">
              <a:solidFill>
                <a:schemeClr val="lt1"/>
              </a:solidFill>
              <a:latin typeface="Libre Franklin Medium"/>
              <a:ea typeface="Libre Franklin Medium"/>
              <a:cs typeface="Libre Franklin Medium"/>
              <a:sym typeface="Libre Franklin Medium"/>
            </a:endParaRPr>
          </a:p>
        </p:txBody>
      </p:sp>
      <p:pic>
        <p:nvPicPr>
          <p:cNvPr descr="A picture containing person&#10;&#10;Description automatically generated" id="127" name="Google Shape;127;p29"/>
          <p:cNvPicPr preferRelativeResize="0"/>
          <p:nvPr/>
        </p:nvPicPr>
        <p:blipFill rotWithShape="1">
          <a:blip r:embed="rId4">
            <a:alphaModFix/>
          </a:blip>
          <a:srcRect b="0" l="0" r="0" t="0"/>
          <a:stretch/>
        </p:blipFill>
        <p:spPr>
          <a:xfrm>
            <a:off x="-1352959" y="2005275"/>
            <a:ext cx="5035216" cy="8319052"/>
          </a:xfrm>
          <a:prstGeom prst="rect">
            <a:avLst/>
          </a:prstGeom>
          <a:noFill/>
          <a:ln>
            <a:noFill/>
          </a:ln>
        </p:spPr>
      </p:pic>
      <p:pic>
        <p:nvPicPr>
          <p:cNvPr descr="Logo&#10;&#10;Description automatically generated" id="128" name="Google Shape;128;p29"/>
          <p:cNvPicPr preferRelativeResize="0"/>
          <p:nvPr/>
        </p:nvPicPr>
        <p:blipFill rotWithShape="1">
          <a:blip r:embed="rId5">
            <a:alphaModFix/>
          </a:blip>
          <a:srcRect b="0" l="0" r="0" t="0"/>
          <a:stretch/>
        </p:blipFill>
        <p:spPr>
          <a:xfrm>
            <a:off x="405700" y="520550"/>
            <a:ext cx="1517876" cy="1062351"/>
          </a:xfrm>
          <a:prstGeom prst="rect">
            <a:avLst/>
          </a:prstGeom>
          <a:noFill/>
          <a:ln>
            <a:noFill/>
          </a:ln>
        </p:spPr>
      </p:pic>
      <p:pic>
        <p:nvPicPr>
          <p:cNvPr id="129" name="Google Shape;129;p29" title="Sun Logo_Main.png"/>
          <p:cNvPicPr preferRelativeResize="0"/>
          <p:nvPr/>
        </p:nvPicPr>
        <p:blipFill>
          <a:blip r:embed="rId6">
            <a:alphaModFix/>
          </a:blip>
          <a:stretch>
            <a:fillRect/>
          </a:stretch>
        </p:blipFill>
        <p:spPr>
          <a:xfrm>
            <a:off x="1923200" y="672999"/>
            <a:ext cx="2860101" cy="757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35" name="Google Shape;135;p30"/>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36" name="Google Shape;136;p30"/>
          <p:cNvSpPr txBox="1"/>
          <p:nvPr/>
        </p:nvSpPr>
        <p:spPr>
          <a:xfrm>
            <a:off x="863599" y="2304918"/>
            <a:ext cx="8280401"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Sobre Nosotros</a:t>
            </a:r>
            <a:endParaRPr sz="10700">
              <a:solidFill>
                <a:schemeClr val="accent3"/>
              </a:solidFill>
              <a:latin typeface="Libre Franklin Medium"/>
              <a:ea typeface="Libre Franklin Medium"/>
              <a:cs typeface="Libre Franklin Medium"/>
              <a:sym typeface="Libre Franklin Medium"/>
            </a:endParaRPr>
          </a:p>
        </p:txBody>
      </p:sp>
      <p:sp>
        <p:nvSpPr>
          <p:cNvPr id="137" name="Google Shape;137;p30"/>
          <p:cNvSpPr txBox="1"/>
          <p:nvPr/>
        </p:nvSpPr>
        <p:spPr>
          <a:xfrm>
            <a:off x="863600" y="5690460"/>
            <a:ext cx="6466840" cy="301210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a:p>
          <a:p>
            <a:pPr indent="0" lvl="0" marL="0" marR="0" rtl="0" algn="just">
              <a:lnSpc>
                <a:spcPct val="150000"/>
              </a:lnSpc>
              <a:spcBef>
                <a:spcPts val="0"/>
              </a:spcBef>
              <a:spcAft>
                <a:spcPts val="0"/>
              </a:spcAft>
              <a:buNone/>
            </a:pPr>
            <a:r>
              <a:t/>
            </a:r>
            <a:endParaRPr sz="1600">
              <a:solidFill>
                <a:schemeClr val="dk1"/>
              </a:solidFill>
              <a:latin typeface="Poppins Light"/>
              <a:ea typeface="Poppins Light"/>
              <a:cs typeface="Poppins Light"/>
              <a:sym typeface="Poppins Light"/>
            </a:endParaRPr>
          </a:p>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Nemo enim ipsam voluptatem quia voluptas sit aspernatur aut odit aut fugit, sed quia consequuntur magni dolores eos qui ratione voluptatem sequi nesciunt.</a:t>
            </a:r>
            <a:endParaRPr/>
          </a:p>
        </p:txBody>
      </p:sp>
      <p:sp>
        <p:nvSpPr>
          <p:cNvPr id="138" name="Google Shape;138;p30"/>
          <p:cNvSpPr/>
          <p:nvPr/>
        </p:nvSpPr>
        <p:spPr>
          <a:xfrm>
            <a:off x="15453360" y="1790472"/>
            <a:ext cx="3162886" cy="6706055"/>
          </a:xfrm>
          <a:prstGeom prst="roundRect">
            <a:avLst>
              <a:gd fmla="val 1067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39" name="Google Shape;139;p30"/>
          <p:cNvSpPr txBox="1"/>
          <p:nvPr/>
        </p:nvSpPr>
        <p:spPr>
          <a:xfrm rot="-5400000">
            <a:off x="13361552" y="4912666"/>
            <a:ext cx="567715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lt1"/>
                </a:solidFill>
                <a:latin typeface="Libre Franklin Medium"/>
                <a:ea typeface="Libre Franklin Medium"/>
                <a:cs typeface="Libre Franklin Medium"/>
                <a:sym typeface="Libre Franklin Medium"/>
              </a:rPr>
              <a:t>Comidas gratis pra nins y adolescentes</a:t>
            </a:r>
            <a:endParaRPr sz="2400">
              <a:solidFill>
                <a:schemeClr val="lt1"/>
              </a:solidFill>
              <a:latin typeface="Libre Franklin Medium"/>
              <a:ea typeface="Libre Franklin Medium"/>
              <a:cs typeface="Libre Franklin Medium"/>
              <a:sym typeface="Libre Franklin Medium"/>
            </a:endParaRPr>
          </a:p>
        </p:txBody>
      </p:sp>
      <p:pic>
        <p:nvPicPr>
          <p:cNvPr descr="A picture containing person, outdoor&#10;&#10;Description automatically generated" id="140" name="Google Shape;140;p30"/>
          <p:cNvPicPr preferRelativeResize="0"/>
          <p:nvPr>
            <p:ph idx="2" type="pic"/>
          </p:nvPr>
        </p:nvPicPr>
        <p:blipFill rotWithShape="1">
          <a:blip r:embed="rId3">
            <a:alphaModFix/>
          </a:blip>
          <a:srcRect b="0" l="17858" r="17857" t="0"/>
          <a:stretch/>
        </p:blipFill>
        <p:spPr>
          <a:xfrm>
            <a:off x="8580120" y="1790472"/>
            <a:ext cx="6466840" cy="6706055"/>
          </a:xfrm>
          <a:prstGeom prst="rect">
            <a:avLst/>
          </a:prstGeom>
          <a:noFill/>
          <a:ln>
            <a:noFill/>
          </a:ln>
        </p:spPr>
      </p:pic>
      <p:pic>
        <p:nvPicPr>
          <p:cNvPr descr="Logo&#10;&#10;Description automatically generated" id="141" name="Google Shape;141;p30"/>
          <p:cNvPicPr preferRelativeResize="0"/>
          <p:nvPr/>
        </p:nvPicPr>
        <p:blipFill rotWithShape="1">
          <a:blip r:embed="rId4">
            <a:alphaModFix/>
          </a:blip>
          <a:srcRect b="0" l="0" r="0" t="0"/>
          <a:stretch/>
        </p:blipFill>
        <p:spPr>
          <a:xfrm>
            <a:off x="405700" y="520550"/>
            <a:ext cx="1517876" cy="1062351"/>
          </a:xfrm>
          <a:prstGeom prst="rect">
            <a:avLst/>
          </a:prstGeom>
          <a:noFill/>
          <a:ln>
            <a:noFill/>
          </a:ln>
        </p:spPr>
      </p:pic>
      <p:pic>
        <p:nvPicPr>
          <p:cNvPr id="142" name="Google Shape;142;p30" title="Sun Logo_Main.png"/>
          <p:cNvPicPr preferRelativeResize="0"/>
          <p:nvPr/>
        </p:nvPicPr>
        <p:blipFill>
          <a:blip r:embed="rId5">
            <a:alphaModFix/>
          </a:blip>
          <a:stretch>
            <a:fillRect/>
          </a:stretch>
        </p:blipFill>
        <p:spPr>
          <a:xfrm>
            <a:off x="1923200" y="672999"/>
            <a:ext cx="2860101" cy="757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p:nvPr/>
        </p:nvSpPr>
        <p:spPr>
          <a:xfrm>
            <a:off x="4739641" y="3682547"/>
            <a:ext cx="3983170" cy="5074102"/>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148" name="Google Shape;148;p31"/>
          <p:cNvPicPr preferRelativeResize="0"/>
          <p:nvPr>
            <p:ph idx="2" type="pic"/>
          </p:nvPr>
        </p:nvPicPr>
        <p:blipFill rotWithShape="1">
          <a:blip r:embed="rId3">
            <a:alphaModFix amt="33000"/>
          </a:blip>
          <a:srcRect b="0" l="25306" r="25305" t="0"/>
          <a:stretch/>
        </p:blipFill>
        <p:spPr>
          <a:xfrm>
            <a:off x="4267027" y="3682546"/>
            <a:ext cx="4455784" cy="5074102"/>
          </a:xfrm>
          <a:prstGeom prst="rect">
            <a:avLst/>
          </a:prstGeom>
          <a:noFill/>
          <a:ln>
            <a:noFill/>
          </a:ln>
        </p:spPr>
      </p:pic>
      <p:sp>
        <p:nvSpPr>
          <p:cNvPr id="149" name="Google Shape;149;p31"/>
          <p:cNvSpPr/>
          <p:nvPr/>
        </p:nvSpPr>
        <p:spPr>
          <a:xfrm>
            <a:off x="0" y="0"/>
            <a:ext cx="8075295" cy="10287000"/>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0" name="Google Shape;150;p31"/>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1" name="Google Shape;151;p31"/>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52" name="Google Shape;152;p31"/>
          <p:cNvSpPr txBox="1"/>
          <p:nvPr/>
        </p:nvSpPr>
        <p:spPr>
          <a:xfrm>
            <a:off x="12578081" y="3682546"/>
            <a:ext cx="4674870" cy="37405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a:p>
            <a:pPr indent="0" lvl="0" marL="0" marR="0" rtl="0" algn="just">
              <a:lnSpc>
                <a:spcPct val="150000"/>
              </a:lnSpc>
              <a:spcBef>
                <a:spcPts val="0"/>
              </a:spcBef>
              <a:spcAft>
                <a:spcPts val="0"/>
              </a:spcAft>
              <a:buNone/>
            </a:pPr>
            <a:r>
              <a:t/>
            </a:r>
            <a:endParaRPr sz="1600">
              <a:solidFill>
                <a:schemeClr val="dk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Nemo enim ipsam voluptatem quia voluptas sit aspernatur aut odit aut fugit, sed quia consequuntur magni dolores eos qui ratione voluptatem sequi nesciunt.</a:t>
            </a:r>
            <a:endParaRPr/>
          </a:p>
        </p:txBody>
      </p:sp>
      <p:sp>
        <p:nvSpPr>
          <p:cNvPr id="153" name="Google Shape;153;p31"/>
          <p:cNvSpPr txBox="1"/>
          <p:nvPr/>
        </p:nvSpPr>
        <p:spPr>
          <a:xfrm>
            <a:off x="12578080" y="2899675"/>
            <a:ext cx="448065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4000">
                <a:solidFill>
                  <a:schemeClr val="accent3"/>
                </a:solidFill>
                <a:latin typeface="Libre Franklin Medium"/>
                <a:ea typeface="Libre Franklin Medium"/>
                <a:cs typeface="Libre Franklin Medium"/>
                <a:sym typeface="Libre Franklin Medium"/>
              </a:rPr>
              <a:t>El Titulo Va Aqui</a:t>
            </a:r>
            <a:endParaRPr sz="4000">
              <a:solidFill>
                <a:schemeClr val="accent3"/>
              </a:solidFill>
              <a:latin typeface="Libre Franklin Medium"/>
              <a:ea typeface="Libre Franklin Medium"/>
              <a:cs typeface="Libre Franklin Medium"/>
              <a:sym typeface="Libre Franklin Medium"/>
            </a:endParaRPr>
          </a:p>
        </p:txBody>
      </p:sp>
      <p:pic>
        <p:nvPicPr>
          <p:cNvPr descr="Icon&#10;&#10;Description automatically generated" id="154" name="Google Shape;154;p31"/>
          <p:cNvPicPr preferRelativeResize="0"/>
          <p:nvPr/>
        </p:nvPicPr>
        <p:blipFill rotWithShape="1">
          <a:blip r:embed="rId4">
            <a:alphaModFix amt="16000"/>
          </a:blip>
          <a:srcRect b="0" l="0" r="0" t="0"/>
          <a:stretch/>
        </p:blipFill>
        <p:spPr>
          <a:xfrm>
            <a:off x="-647516" y="0"/>
            <a:ext cx="6419874" cy="11174052"/>
          </a:xfrm>
          <a:prstGeom prst="rect">
            <a:avLst/>
          </a:prstGeom>
          <a:noFill/>
          <a:ln>
            <a:noFill/>
          </a:ln>
        </p:spPr>
      </p:pic>
      <p:sp>
        <p:nvSpPr>
          <p:cNvPr id="155" name="Google Shape;155;p31"/>
          <p:cNvSpPr txBox="1"/>
          <p:nvPr/>
        </p:nvSpPr>
        <p:spPr>
          <a:xfrm>
            <a:off x="845744" y="2745076"/>
            <a:ext cx="5451475"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0700">
                <a:solidFill>
                  <a:schemeClr val="accent4"/>
                </a:solidFill>
                <a:latin typeface="Libre Franklin Medium"/>
                <a:ea typeface="Libre Franklin Medium"/>
                <a:cs typeface="Libre Franklin Medium"/>
                <a:sym typeface="Libre Franklin Medium"/>
              </a:rPr>
              <a:t>El Titulo Va AQui</a:t>
            </a:r>
            <a:endParaRPr b="1" sz="10700">
              <a:solidFill>
                <a:schemeClr val="accent4"/>
              </a:solidFill>
              <a:latin typeface="Libre Franklin Medium"/>
              <a:ea typeface="Libre Franklin Medium"/>
              <a:cs typeface="Libre Franklin Medium"/>
              <a:sym typeface="Libre Franklin Medium"/>
            </a:endParaRPr>
          </a:p>
        </p:txBody>
      </p:sp>
      <p:pic>
        <p:nvPicPr>
          <p:cNvPr descr="A child jumping in the air&#10;&#10;Description automatically generated with medium confidence" id="156" name="Google Shape;156;p31"/>
          <p:cNvPicPr preferRelativeResize="0"/>
          <p:nvPr/>
        </p:nvPicPr>
        <p:blipFill rotWithShape="1">
          <a:blip r:embed="rId5">
            <a:alphaModFix/>
          </a:blip>
          <a:srcRect b="18840" l="13218" r="8873" t="5216"/>
          <a:stretch/>
        </p:blipFill>
        <p:spPr>
          <a:xfrm>
            <a:off x="5986756" y="611281"/>
            <a:ext cx="6419874" cy="9379222"/>
          </a:xfrm>
          <a:prstGeom prst="rect">
            <a:avLst/>
          </a:prstGeom>
          <a:noFill/>
          <a:ln>
            <a:noFill/>
          </a:ln>
        </p:spPr>
      </p:pic>
      <p:pic>
        <p:nvPicPr>
          <p:cNvPr descr="Logo&#10;&#10;Description automatically generated" id="157" name="Google Shape;157;p31"/>
          <p:cNvPicPr preferRelativeResize="0"/>
          <p:nvPr/>
        </p:nvPicPr>
        <p:blipFill rotWithShape="1">
          <a:blip r:embed="rId6">
            <a:alphaModFix/>
          </a:blip>
          <a:srcRect b="0" l="0" r="0" t="0"/>
          <a:stretch/>
        </p:blipFill>
        <p:spPr>
          <a:xfrm>
            <a:off x="311325" y="368162"/>
            <a:ext cx="1517876" cy="1062351"/>
          </a:xfrm>
          <a:prstGeom prst="rect">
            <a:avLst/>
          </a:prstGeom>
          <a:noFill/>
          <a:ln>
            <a:noFill/>
          </a:ln>
        </p:spPr>
      </p:pic>
      <p:pic>
        <p:nvPicPr>
          <p:cNvPr id="158" name="Google Shape;158;p31" title="sun-white-png (1).png"/>
          <p:cNvPicPr preferRelativeResize="0"/>
          <p:nvPr/>
        </p:nvPicPr>
        <p:blipFill>
          <a:blip r:embed="rId7">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p:nvPr/>
        </p:nvSpPr>
        <p:spPr>
          <a:xfrm>
            <a:off x="0" y="-685794"/>
            <a:ext cx="18288000" cy="5134061"/>
          </a:xfrm>
          <a:prstGeom prst="roundRect">
            <a:avLst>
              <a:gd fmla="val 10312"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4" name="Google Shape;164;p32"/>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5" name="Google Shape;165;p32"/>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66" name="Google Shape;166;p32"/>
          <p:cNvSpPr txBox="1"/>
          <p:nvPr/>
        </p:nvSpPr>
        <p:spPr>
          <a:xfrm>
            <a:off x="2041070" y="1890113"/>
            <a:ext cx="14205860" cy="17389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0700">
                <a:solidFill>
                  <a:schemeClr val="lt1"/>
                </a:solidFill>
                <a:latin typeface="Libre Franklin Medium"/>
                <a:ea typeface="Libre Franklin Medium"/>
                <a:cs typeface="Libre Franklin Medium"/>
                <a:sym typeface="Libre Franklin Medium"/>
              </a:rPr>
              <a:t>Visión y misión</a:t>
            </a:r>
            <a:endParaRPr sz="10700">
              <a:solidFill>
                <a:schemeClr val="lt1"/>
              </a:solidFill>
              <a:latin typeface="Libre Franklin Medium"/>
              <a:ea typeface="Libre Franklin Medium"/>
              <a:cs typeface="Libre Franklin Medium"/>
              <a:sym typeface="Libre Franklin Medium"/>
            </a:endParaRPr>
          </a:p>
        </p:txBody>
      </p:sp>
      <p:sp>
        <p:nvSpPr>
          <p:cNvPr id="167" name="Google Shape;167;p32"/>
          <p:cNvSpPr txBox="1"/>
          <p:nvPr/>
        </p:nvSpPr>
        <p:spPr>
          <a:xfrm>
            <a:off x="863600" y="6249373"/>
            <a:ext cx="7168241"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cxnSp>
        <p:nvCxnSpPr>
          <p:cNvPr id="168" name="Google Shape;168;p32"/>
          <p:cNvCxnSpPr/>
          <p:nvPr/>
        </p:nvCxnSpPr>
        <p:spPr>
          <a:xfrm>
            <a:off x="9144000" y="5572884"/>
            <a:ext cx="0" cy="2211268"/>
          </a:xfrm>
          <a:prstGeom prst="straightConnector1">
            <a:avLst/>
          </a:prstGeom>
          <a:noFill/>
          <a:ln cap="flat" cmpd="sng" w="28575">
            <a:solidFill>
              <a:schemeClr val="accent4"/>
            </a:solidFill>
            <a:prstDash val="solid"/>
            <a:miter lim="800000"/>
            <a:headEnd len="sm" w="sm" type="none"/>
            <a:tailEnd len="sm" w="sm" type="none"/>
          </a:ln>
        </p:spPr>
      </p:cxnSp>
      <p:sp>
        <p:nvSpPr>
          <p:cNvPr id="169" name="Google Shape;169;p32"/>
          <p:cNvSpPr/>
          <p:nvPr/>
        </p:nvSpPr>
        <p:spPr>
          <a:xfrm>
            <a:off x="863599" y="5572884"/>
            <a:ext cx="690881" cy="369332"/>
          </a:xfrm>
          <a:prstGeom prst="roundRect">
            <a:avLst>
              <a:gd fmla="val 38588" name="adj"/>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0" name="Google Shape;170;p32"/>
          <p:cNvSpPr txBox="1"/>
          <p:nvPr/>
        </p:nvSpPr>
        <p:spPr>
          <a:xfrm>
            <a:off x="1960880" y="5427195"/>
            <a:ext cx="45682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600">
                <a:solidFill>
                  <a:schemeClr val="dk1"/>
                </a:solidFill>
                <a:latin typeface="Libre Franklin Medium"/>
                <a:ea typeface="Libre Franklin Medium"/>
                <a:cs typeface="Libre Franklin Medium"/>
                <a:sym typeface="Libre Franklin Medium"/>
              </a:rPr>
              <a:t>Visión</a:t>
            </a:r>
            <a:endParaRPr sz="3600">
              <a:solidFill>
                <a:schemeClr val="dk1"/>
              </a:solidFill>
              <a:latin typeface="Libre Franklin Medium"/>
              <a:ea typeface="Libre Franklin Medium"/>
              <a:cs typeface="Libre Franklin Medium"/>
              <a:sym typeface="Libre Franklin Medium"/>
            </a:endParaRPr>
          </a:p>
        </p:txBody>
      </p:sp>
      <p:sp>
        <p:nvSpPr>
          <p:cNvPr id="171" name="Google Shape;171;p32"/>
          <p:cNvSpPr/>
          <p:nvPr/>
        </p:nvSpPr>
        <p:spPr>
          <a:xfrm>
            <a:off x="10256160" y="5572884"/>
            <a:ext cx="690881" cy="369332"/>
          </a:xfrm>
          <a:prstGeom prst="roundRect">
            <a:avLst>
              <a:gd fmla="val 38588" name="adj"/>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2" name="Google Shape;172;p32"/>
          <p:cNvSpPr txBox="1"/>
          <p:nvPr/>
        </p:nvSpPr>
        <p:spPr>
          <a:xfrm>
            <a:off x="11353441" y="5427195"/>
            <a:ext cx="45682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600">
                <a:solidFill>
                  <a:schemeClr val="dk1"/>
                </a:solidFill>
                <a:latin typeface="Libre Franklin Medium"/>
                <a:ea typeface="Libre Franklin Medium"/>
                <a:cs typeface="Libre Franklin Medium"/>
                <a:sym typeface="Libre Franklin Medium"/>
              </a:rPr>
              <a:t>Misión</a:t>
            </a:r>
            <a:endParaRPr sz="3600">
              <a:solidFill>
                <a:schemeClr val="dk1"/>
              </a:solidFill>
              <a:latin typeface="Libre Franklin Medium"/>
              <a:ea typeface="Libre Franklin Medium"/>
              <a:cs typeface="Libre Franklin Medium"/>
              <a:sym typeface="Libre Franklin Medium"/>
            </a:endParaRPr>
          </a:p>
        </p:txBody>
      </p:sp>
      <p:sp>
        <p:nvSpPr>
          <p:cNvPr id="173" name="Google Shape;173;p32"/>
          <p:cNvSpPr txBox="1"/>
          <p:nvPr/>
        </p:nvSpPr>
        <p:spPr>
          <a:xfrm>
            <a:off x="10256159" y="6249373"/>
            <a:ext cx="7168241"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descr="Logo&#10;&#10;Description automatically generated" id="174" name="Google Shape;174;p32"/>
          <p:cNvPicPr preferRelativeResize="0"/>
          <p:nvPr/>
        </p:nvPicPr>
        <p:blipFill rotWithShape="1">
          <a:blip r:embed="rId3">
            <a:alphaModFix/>
          </a:blip>
          <a:srcRect b="0" l="0" r="0" t="0"/>
          <a:stretch/>
        </p:blipFill>
        <p:spPr>
          <a:xfrm>
            <a:off x="311325" y="368162"/>
            <a:ext cx="1517876" cy="1062351"/>
          </a:xfrm>
          <a:prstGeom prst="rect">
            <a:avLst/>
          </a:prstGeom>
          <a:noFill/>
          <a:ln>
            <a:noFill/>
          </a:ln>
        </p:spPr>
      </p:pic>
      <p:pic>
        <p:nvPicPr>
          <p:cNvPr id="175" name="Google Shape;175;p32" title="sun-white-png (1).png"/>
          <p:cNvPicPr preferRelativeResize="0"/>
          <p:nvPr/>
        </p:nvPicPr>
        <p:blipFill>
          <a:blip r:embed="rId4">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81" name="Google Shape;181;p33"/>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82" name="Google Shape;182;p33"/>
          <p:cNvSpPr txBox="1"/>
          <p:nvPr/>
        </p:nvSpPr>
        <p:spPr>
          <a:xfrm>
            <a:off x="863599" y="1757958"/>
            <a:ext cx="8280401"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El Titulo Va Aqui</a:t>
            </a:r>
            <a:endParaRPr sz="10700">
              <a:solidFill>
                <a:schemeClr val="accent3"/>
              </a:solidFill>
              <a:latin typeface="Libre Franklin Medium"/>
              <a:ea typeface="Libre Franklin Medium"/>
              <a:cs typeface="Libre Franklin Medium"/>
              <a:sym typeface="Libre Franklin Medium"/>
            </a:endParaRPr>
          </a:p>
        </p:txBody>
      </p:sp>
      <p:sp>
        <p:nvSpPr>
          <p:cNvPr id="183" name="Google Shape;183;p33"/>
          <p:cNvSpPr txBox="1"/>
          <p:nvPr/>
        </p:nvSpPr>
        <p:spPr>
          <a:xfrm>
            <a:off x="1063618" y="5603848"/>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4" name="Google Shape;184;p33"/>
          <p:cNvSpPr txBox="1"/>
          <p:nvPr/>
        </p:nvSpPr>
        <p:spPr>
          <a:xfrm>
            <a:off x="1063618" y="7791106"/>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5" name="Google Shape;185;p33"/>
          <p:cNvSpPr txBox="1"/>
          <p:nvPr/>
        </p:nvSpPr>
        <p:spPr>
          <a:xfrm>
            <a:off x="9795241" y="7364506"/>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6" name="Google Shape;186;p33"/>
          <p:cNvSpPr txBox="1"/>
          <p:nvPr/>
        </p:nvSpPr>
        <p:spPr>
          <a:xfrm>
            <a:off x="9795241" y="4836459"/>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7" name="Google Shape;187;p33"/>
          <p:cNvSpPr txBox="1"/>
          <p:nvPr/>
        </p:nvSpPr>
        <p:spPr>
          <a:xfrm>
            <a:off x="9795241" y="2344270"/>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8" name="Google Shape;188;p33"/>
          <p:cNvSpPr txBox="1"/>
          <p:nvPr/>
        </p:nvSpPr>
        <p:spPr>
          <a:xfrm>
            <a:off x="1063618" y="525960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El titulo va aqui</a:t>
            </a:r>
            <a:endParaRPr sz="2400">
              <a:solidFill>
                <a:srgbClr val="000000"/>
              </a:solidFill>
              <a:latin typeface="Poppins Light"/>
              <a:ea typeface="Poppins Light"/>
              <a:cs typeface="Poppins Light"/>
              <a:sym typeface="Poppins Light"/>
            </a:endParaRPr>
          </a:p>
        </p:txBody>
      </p:sp>
      <p:sp>
        <p:nvSpPr>
          <p:cNvPr id="189" name="Google Shape;189;p33"/>
          <p:cNvSpPr/>
          <p:nvPr/>
        </p:nvSpPr>
        <p:spPr>
          <a:xfrm>
            <a:off x="803071" y="5429905"/>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0" name="Google Shape;190;p33"/>
          <p:cNvSpPr txBox="1"/>
          <p:nvPr/>
        </p:nvSpPr>
        <p:spPr>
          <a:xfrm>
            <a:off x="1026451" y="748658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El titulo va aqui</a:t>
            </a:r>
            <a:endParaRPr sz="2400">
              <a:solidFill>
                <a:srgbClr val="000000"/>
              </a:solidFill>
              <a:latin typeface="Poppins Light"/>
              <a:ea typeface="Poppins Light"/>
              <a:cs typeface="Poppins Light"/>
              <a:sym typeface="Poppins Light"/>
            </a:endParaRPr>
          </a:p>
        </p:txBody>
      </p:sp>
      <p:sp>
        <p:nvSpPr>
          <p:cNvPr id="191" name="Google Shape;191;p33"/>
          <p:cNvSpPr/>
          <p:nvPr/>
        </p:nvSpPr>
        <p:spPr>
          <a:xfrm>
            <a:off x="803071" y="7660149"/>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2" name="Google Shape;192;p33"/>
          <p:cNvSpPr txBox="1"/>
          <p:nvPr/>
        </p:nvSpPr>
        <p:spPr>
          <a:xfrm>
            <a:off x="9795241" y="4553620"/>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El titulo va aqui</a:t>
            </a:r>
            <a:endParaRPr sz="2400">
              <a:solidFill>
                <a:srgbClr val="000000"/>
              </a:solidFill>
              <a:latin typeface="Poppins Light"/>
              <a:ea typeface="Poppins Light"/>
              <a:cs typeface="Poppins Light"/>
              <a:sym typeface="Poppins Light"/>
            </a:endParaRPr>
          </a:p>
        </p:txBody>
      </p:sp>
      <p:sp>
        <p:nvSpPr>
          <p:cNvPr id="193" name="Google Shape;193;p33"/>
          <p:cNvSpPr/>
          <p:nvPr/>
        </p:nvSpPr>
        <p:spPr>
          <a:xfrm>
            <a:off x="9534694" y="4723924"/>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4" name="Google Shape;194;p33"/>
          <p:cNvSpPr txBox="1"/>
          <p:nvPr/>
        </p:nvSpPr>
        <p:spPr>
          <a:xfrm>
            <a:off x="9795241" y="198496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El titulo va aqui</a:t>
            </a:r>
            <a:endParaRPr sz="2400">
              <a:solidFill>
                <a:srgbClr val="000000"/>
              </a:solidFill>
              <a:latin typeface="Poppins Light"/>
              <a:ea typeface="Poppins Light"/>
              <a:cs typeface="Poppins Light"/>
              <a:sym typeface="Poppins Light"/>
            </a:endParaRPr>
          </a:p>
        </p:txBody>
      </p:sp>
      <p:sp>
        <p:nvSpPr>
          <p:cNvPr id="195" name="Google Shape;195;p33"/>
          <p:cNvSpPr/>
          <p:nvPr/>
        </p:nvSpPr>
        <p:spPr>
          <a:xfrm>
            <a:off x="9534694" y="2155265"/>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6" name="Google Shape;196;p33"/>
          <p:cNvSpPr txBox="1"/>
          <p:nvPr/>
        </p:nvSpPr>
        <p:spPr>
          <a:xfrm>
            <a:off x="9795241" y="7035489"/>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El titulo va aqui</a:t>
            </a:r>
            <a:endParaRPr sz="2400">
              <a:solidFill>
                <a:srgbClr val="000000"/>
              </a:solidFill>
              <a:latin typeface="Poppins Light"/>
              <a:ea typeface="Poppins Light"/>
              <a:cs typeface="Poppins Light"/>
              <a:sym typeface="Poppins Light"/>
            </a:endParaRPr>
          </a:p>
        </p:txBody>
      </p:sp>
      <p:sp>
        <p:nvSpPr>
          <p:cNvPr id="197" name="Google Shape;197;p33"/>
          <p:cNvSpPr/>
          <p:nvPr/>
        </p:nvSpPr>
        <p:spPr>
          <a:xfrm>
            <a:off x="9534694" y="7205793"/>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8" name="Google Shape;198;p33"/>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199" name="Google Shape;199;p33"/>
          <p:cNvPicPr preferRelativeResize="0"/>
          <p:nvPr/>
        </p:nvPicPr>
        <p:blipFill rotWithShape="1">
          <a:blip r:embed="rId3">
            <a:alphaModFix/>
          </a:blip>
          <a:srcRect b="0" l="0" r="0" t="0"/>
          <a:stretch/>
        </p:blipFill>
        <p:spPr>
          <a:xfrm>
            <a:off x="405700" y="520550"/>
            <a:ext cx="1517876" cy="1062351"/>
          </a:xfrm>
          <a:prstGeom prst="rect">
            <a:avLst/>
          </a:prstGeom>
          <a:noFill/>
          <a:ln>
            <a:noFill/>
          </a:ln>
        </p:spPr>
      </p:pic>
      <p:pic>
        <p:nvPicPr>
          <p:cNvPr id="200" name="Google Shape;200;p33" title="Sun Logo_Main.png"/>
          <p:cNvPicPr preferRelativeResize="0"/>
          <p:nvPr/>
        </p:nvPicPr>
        <p:blipFill>
          <a:blip r:embed="rId4">
            <a:alphaModFix/>
          </a:blip>
          <a:stretch>
            <a:fillRect/>
          </a:stretch>
        </p:blipFill>
        <p:spPr>
          <a:xfrm>
            <a:off x="1923200" y="672999"/>
            <a:ext cx="2860101" cy="757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p:nvPr/>
        </p:nvSpPr>
        <p:spPr>
          <a:xfrm>
            <a:off x="684461" y="4048780"/>
            <a:ext cx="2712857" cy="2622976"/>
          </a:xfrm>
          <a:prstGeom prst="roundRect">
            <a:avLst>
              <a:gd fmla="val 5884"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6" name="Google Shape;206;p34"/>
          <p:cNvSpPr/>
          <p:nvPr/>
        </p:nvSpPr>
        <p:spPr>
          <a:xfrm>
            <a:off x="5222241" y="1812853"/>
            <a:ext cx="4029742" cy="3896230"/>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7" name="Google Shape;207;p34"/>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8" name="Google Shape;208;p34"/>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Página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209" name="Google Shape;209;p34"/>
          <p:cNvSpPr txBox="1"/>
          <p:nvPr/>
        </p:nvSpPr>
        <p:spPr>
          <a:xfrm>
            <a:off x="10133394" y="2823981"/>
            <a:ext cx="6113716"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El Titulo Va Aqui</a:t>
            </a:r>
            <a:endParaRPr sz="10700">
              <a:solidFill>
                <a:schemeClr val="accent3"/>
              </a:solidFill>
              <a:latin typeface="Libre Franklin Medium"/>
              <a:ea typeface="Libre Franklin Medium"/>
              <a:cs typeface="Libre Franklin Medium"/>
              <a:sym typeface="Libre Franklin Medium"/>
            </a:endParaRPr>
          </a:p>
        </p:txBody>
      </p:sp>
      <p:sp>
        <p:nvSpPr>
          <p:cNvPr id="210" name="Google Shape;210;p34"/>
          <p:cNvSpPr txBox="1"/>
          <p:nvPr/>
        </p:nvSpPr>
        <p:spPr>
          <a:xfrm>
            <a:off x="10133394" y="6209523"/>
            <a:ext cx="7291006" cy="153477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Poppins Light"/>
              <a:ea typeface="Poppins Light"/>
              <a:cs typeface="Poppins Light"/>
              <a:sym typeface="Poppins Light"/>
            </a:endParaRPr>
          </a:p>
        </p:txBody>
      </p:sp>
      <p:pic>
        <p:nvPicPr>
          <p:cNvPr descr="A picture containing sky, outdoor, grass, standing&#10;&#10;Description automatically generated" id="211" name="Google Shape;211;p34"/>
          <p:cNvPicPr preferRelativeResize="0"/>
          <p:nvPr>
            <p:ph idx="2" type="pic"/>
          </p:nvPr>
        </p:nvPicPr>
        <p:blipFill rotWithShape="1">
          <a:blip r:embed="rId3">
            <a:alphaModFix/>
          </a:blip>
          <a:srcRect b="0" l="15030" r="15030" t="0"/>
          <a:stretch/>
        </p:blipFill>
        <p:spPr>
          <a:xfrm>
            <a:off x="2473961" y="2208437"/>
            <a:ext cx="6375400" cy="6076848"/>
          </a:xfrm>
          <a:prstGeom prst="rect">
            <a:avLst/>
          </a:prstGeom>
          <a:noFill/>
          <a:ln>
            <a:noFill/>
          </a:ln>
        </p:spPr>
      </p:pic>
      <p:pic>
        <p:nvPicPr>
          <p:cNvPr descr="A person and a child looking at a tablet&#10;&#10;Description automatically generated" id="212" name="Google Shape;212;p34"/>
          <p:cNvPicPr preferRelativeResize="0"/>
          <p:nvPr>
            <p:ph idx="3" type="pic"/>
          </p:nvPr>
        </p:nvPicPr>
        <p:blipFill rotWithShape="1">
          <a:blip r:embed="rId4">
            <a:alphaModFix/>
          </a:blip>
          <a:srcRect b="0" l="15018" r="15019" t="0"/>
          <a:stretch/>
        </p:blipFill>
        <p:spPr>
          <a:xfrm>
            <a:off x="-4466101" y="2208437"/>
            <a:ext cx="6375400" cy="6076848"/>
          </a:xfrm>
          <a:prstGeom prst="rect">
            <a:avLst/>
          </a:prstGeom>
          <a:noFill/>
          <a:ln>
            <a:noFill/>
          </a:ln>
        </p:spPr>
      </p:pic>
      <p:pic>
        <p:nvPicPr>
          <p:cNvPr descr="Logo&#10;&#10;Description automatically generated" id="213" name="Google Shape;213;p34"/>
          <p:cNvPicPr preferRelativeResize="0"/>
          <p:nvPr/>
        </p:nvPicPr>
        <p:blipFill rotWithShape="1">
          <a:blip r:embed="rId5">
            <a:alphaModFix/>
          </a:blip>
          <a:srcRect b="0" l="0" r="0" t="0"/>
          <a:stretch/>
        </p:blipFill>
        <p:spPr>
          <a:xfrm>
            <a:off x="405700" y="520550"/>
            <a:ext cx="1517876" cy="1062351"/>
          </a:xfrm>
          <a:prstGeom prst="rect">
            <a:avLst/>
          </a:prstGeom>
          <a:noFill/>
          <a:ln>
            <a:noFill/>
          </a:ln>
        </p:spPr>
      </p:pic>
      <p:pic>
        <p:nvPicPr>
          <p:cNvPr id="214" name="Google Shape;214;p34" title="Sun Logo_Main.png"/>
          <p:cNvPicPr preferRelativeResize="0"/>
          <p:nvPr/>
        </p:nvPicPr>
        <p:blipFill>
          <a:blip r:embed="rId6">
            <a:alphaModFix/>
          </a:blip>
          <a:stretch>
            <a:fillRect/>
          </a:stretch>
        </p:blipFill>
        <p:spPr>
          <a:xfrm>
            <a:off x="1923200" y="672999"/>
            <a:ext cx="2860101" cy="757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18" name="Shape 218"/>
        <p:cNvGrpSpPr/>
        <p:nvPr/>
      </p:nvGrpSpPr>
      <p:grpSpPr>
        <a:xfrm>
          <a:off x="0" y="0"/>
          <a:ext cx="0" cy="0"/>
          <a:chOff x="0" y="0"/>
          <a:chExt cx="0" cy="0"/>
        </a:xfrm>
      </p:grpSpPr>
      <p:sp>
        <p:nvSpPr>
          <p:cNvPr id="219" name="Google Shape;219;p35"/>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rgbClr val="5A48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220" name="Google Shape;220;p35"/>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21" name="Google Shape;221;p35"/>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Página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22" name="Google Shape;222;p35"/>
          <p:cNvSpPr txBox="1"/>
          <p:nvPr/>
        </p:nvSpPr>
        <p:spPr>
          <a:xfrm>
            <a:off x="7342534" y="2634485"/>
            <a:ext cx="9910416"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1600">
                <a:solidFill>
                  <a:schemeClr val="lt1"/>
                </a:solidFill>
                <a:latin typeface="Libre Franklin Medium"/>
                <a:ea typeface="Libre Franklin Medium"/>
                <a:cs typeface="Libre Franklin Medium"/>
                <a:sym typeface="Libre Franklin Medium"/>
              </a:rPr>
              <a:t>Diapositiva De Sección</a:t>
            </a:r>
            <a:endParaRPr sz="11600">
              <a:solidFill>
                <a:schemeClr val="lt1"/>
              </a:solidFill>
              <a:latin typeface="Libre Franklin Medium"/>
              <a:ea typeface="Libre Franklin Medium"/>
              <a:cs typeface="Libre Franklin Medium"/>
              <a:sym typeface="Libre Franklin Medium"/>
            </a:endParaRPr>
          </a:p>
        </p:txBody>
      </p:sp>
      <p:sp>
        <p:nvSpPr>
          <p:cNvPr id="223" name="Google Shape;223;p35"/>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24" name="Google Shape;224;p35"/>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25" name="Google Shape;225;p35"/>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26" name="Google Shape;226;p35"/>
          <p:cNvPicPr preferRelativeResize="0"/>
          <p:nvPr/>
        </p:nvPicPr>
        <p:blipFill rotWithShape="1">
          <a:blip r:embed="rId4">
            <a:alphaModFix/>
          </a:blip>
          <a:srcRect b="0" l="0" r="0" t="0"/>
          <a:stretch/>
        </p:blipFill>
        <p:spPr>
          <a:xfrm>
            <a:off x="311325" y="368162"/>
            <a:ext cx="1517876" cy="1062351"/>
          </a:xfrm>
          <a:prstGeom prst="rect">
            <a:avLst/>
          </a:prstGeom>
          <a:noFill/>
          <a:ln>
            <a:noFill/>
          </a:ln>
        </p:spPr>
      </p:pic>
      <p:pic>
        <p:nvPicPr>
          <p:cNvPr id="227" name="Google Shape;227;p35"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ummer Foods ">
      <a:dk1>
        <a:srgbClr val="000000"/>
      </a:dk1>
      <a:lt1>
        <a:srgbClr val="FFFFFF"/>
      </a:lt1>
      <a:dk2>
        <a:srgbClr val="2D3847"/>
      </a:dk2>
      <a:lt2>
        <a:srgbClr val="E7E6E6"/>
      </a:lt2>
      <a:accent1>
        <a:srgbClr val="3FA4A7"/>
      </a:accent1>
      <a:accent2>
        <a:srgbClr val="71C1C0"/>
      </a:accent2>
      <a:accent3>
        <a:srgbClr val="F9A239"/>
      </a:accent3>
      <a:accent4>
        <a:srgbClr val="FAFAFA"/>
      </a:accent4>
      <a:accent5>
        <a:srgbClr val="5A489B"/>
      </a:accent5>
      <a:accent6>
        <a:srgbClr val="C4387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